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43A2D-681E-579D-BF0E-C029FD7C7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BF188-5006-31F3-1ACB-0CE794CF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676C7-D846-90D1-0630-40175E6F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B8EE3-0781-9923-BD44-6A3C00C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5DDB5-1FB9-7D2E-E991-EAD24BAE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83F4A-36C9-4C87-BC2D-22CFA8A8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205C8A-2788-B852-0E2D-51F6AD6B3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392AD-4BD0-263F-5FD9-040BBA69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4147A-FB52-FC3A-39B6-7DE0B0A5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6476E-776C-DAE2-35B4-E2A33DBE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030EC-5F66-12CB-81B7-18B7E3BC6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E1D777-DD55-6C9E-100C-E1C48A7F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739F2-86E6-728D-E098-3396D171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82EC4-2B38-BFF7-1300-87964D72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FE11D-A8BF-5B96-3C7D-A30CF878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7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FA55-09A6-9D26-1FAF-C486629E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85097-B0C1-3B39-5ACB-039974C3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D6D08-F5C4-29B3-55BD-CE59C5CB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DC76B-F0B5-34C9-567A-97AE9541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CE240-C73C-5714-03F9-B34351DF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4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C3C22-3579-F802-980F-D0FF2CCB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5C13F-2F9F-7631-63DD-8421D44E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9C4C2-2C05-2C4A-2604-C8026C64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61AA1-0EFC-F5E4-BD89-E07E5AEF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F6EBC-903A-5413-7D2C-433F86DD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76E17-3939-9516-0A90-C8F5E886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DA7B2-01B7-9DDF-7B1E-11095F856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9F283-9E52-BA4C-129D-0D3F790E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49A96-E09E-0D9F-864C-5EE742CF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C5931-A607-2FFE-505D-705840B9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BA4CC-2232-4012-BEC9-CAEB032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5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F897C-345B-E608-37BB-4DA44170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CFA0A-A224-3569-07A6-E181D4A05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8DAC6-960A-0329-ABA5-859F3F58F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E45356-D658-3784-FCFF-D1869772C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FAB469-94F2-BA16-B329-6A4E12D0C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4E7DD5-C85D-AEA2-69AD-03639588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3FEA46-FFA2-47D5-701F-AF7DF351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1AA222-FDF3-7968-FC34-421CD661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8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8831D-BA3D-CA8A-0A4D-07945672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C8636-3434-8717-9402-D32A9007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2265F-32DE-4288-F25C-2AE30C35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91CE36-DC3D-B133-52B4-FEBFA782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8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8D78E3-5D7B-2713-3C8B-3711E60F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B3ADF3-7500-AD84-9E68-50CE54C3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096EA-7F48-B97C-0C84-99582CF7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8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50CA-7666-9C37-2567-D8DEBD26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D25AF-04E6-EF0C-C5CF-CA1A0018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3356C-3956-6D31-D909-794F65293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DAC90-4321-6D0A-BD22-589EFBFD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252D9-8111-5F65-6720-0F5BB6A9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E9767-BE2D-3BB6-EDCE-AA4EFE6F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0D872-DD8A-6770-38E2-75983554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26FDDB-AC74-E62E-33FB-47B1F2726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DB2CF-2747-2154-96E6-A991F6BF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AAE42-263D-BB60-AD8D-22219D97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73825-2AD4-94F8-B07C-FA381C27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30920-7ADF-BFC9-010C-06452BDF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5C112-4126-47B5-420E-C28A276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BA8CA-4180-3308-4636-C1EE950F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9A77F-3400-634B-C415-D96BFAF16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DE64-ACE6-4052-8082-CACA18F80A4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EAF18-BE5B-CFFC-D2E7-E95D70712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36F87-5764-9A21-B5F7-7AA995952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A83D-9E96-4E0D-A3A0-981475A67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F673270-551A-B47D-E348-A80F137EF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9" y="0"/>
            <a:ext cx="11253082" cy="44731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8AE7B6BE-C829-EFC4-62B3-EAD3E58FD512}"/>
              </a:ext>
            </a:extLst>
          </p:cNvPr>
          <p:cNvGrpSpPr>
            <a:grpSpLocks noChangeAspect="1"/>
          </p:cNvGrpSpPr>
          <p:nvPr/>
        </p:nvGrpSpPr>
        <p:grpSpPr>
          <a:xfrm>
            <a:off x="648269" y="5167290"/>
            <a:ext cx="11172698" cy="866603"/>
            <a:chOff x="2590800" y="4485860"/>
            <a:chExt cx="8030151" cy="62285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DD36DF-B898-20FE-AFF4-E506DD07AF05}"/>
                </a:ext>
              </a:extLst>
            </p:cNvPr>
            <p:cNvSpPr/>
            <p:nvPr/>
          </p:nvSpPr>
          <p:spPr>
            <a:xfrm>
              <a:off x="2590800" y="4485861"/>
              <a:ext cx="914400" cy="6228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思维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DC0BCE23-32F5-AD8A-E9B1-DF3B120BBBF1}"/>
                </a:ext>
              </a:extLst>
            </p:cNvPr>
            <p:cNvSpPr/>
            <p:nvPr/>
          </p:nvSpPr>
          <p:spPr>
            <a:xfrm>
              <a:off x="3505200" y="4704853"/>
              <a:ext cx="688449" cy="18486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8BAAE4-1664-8413-E28E-10A34EF69D35}"/>
                </a:ext>
              </a:extLst>
            </p:cNvPr>
            <p:cNvSpPr/>
            <p:nvPr/>
          </p:nvSpPr>
          <p:spPr>
            <a:xfrm>
              <a:off x="4193649" y="4485860"/>
              <a:ext cx="1139688" cy="6228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序列化器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80F775BC-CE11-0009-E52D-F66D7354F602}"/>
                </a:ext>
              </a:extLst>
            </p:cNvPr>
            <p:cNvSpPr/>
            <p:nvPr/>
          </p:nvSpPr>
          <p:spPr>
            <a:xfrm>
              <a:off x="5333337" y="4704852"/>
              <a:ext cx="688449" cy="18486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B2ED328-298D-97F8-27A1-9487F46906CC}"/>
                </a:ext>
              </a:extLst>
            </p:cNvPr>
            <p:cNvSpPr/>
            <p:nvPr/>
          </p:nvSpPr>
          <p:spPr>
            <a:xfrm>
              <a:off x="6021786" y="4485860"/>
              <a:ext cx="914400" cy="622852"/>
            </a:xfrm>
            <a:prstGeom prst="rect">
              <a:avLst/>
            </a:prstGeom>
            <a:solidFill>
              <a:srgbClr val="C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语言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AA2329-B97F-2AD7-E3C5-9C148FFB22E2}"/>
                </a:ext>
              </a:extLst>
            </p:cNvPr>
            <p:cNvSpPr/>
            <p:nvPr/>
          </p:nvSpPr>
          <p:spPr>
            <a:xfrm>
              <a:off x="7616349" y="4485860"/>
              <a:ext cx="1393469" cy="6228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反序列化器</a:t>
              </a: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A2522DE3-0918-F6C8-5635-94ED88EF9A98}"/>
                </a:ext>
              </a:extLst>
            </p:cNvPr>
            <p:cNvSpPr/>
            <p:nvPr/>
          </p:nvSpPr>
          <p:spPr>
            <a:xfrm>
              <a:off x="6936186" y="4704852"/>
              <a:ext cx="688449" cy="18486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B8E1104-4921-2456-8601-7A9F681798FA}"/>
                </a:ext>
              </a:extLst>
            </p:cNvPr>
            <p:cNvSpPr/>
            <p:nvPr/>
          </p:nvSpPr>
          <p:spPr>
            <a:xfrm>
              <a:off x="9706551" y="4485860"/>
              <a:ext cx="914400" cy="6228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思维</a:t>
              </a: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3B329653-05F0-ED4A-18B9-CFFECF843C6D}"/>
                </a:ext>
              </a:extLst>
            </p:cNvPr>
            <p:cNvSpPr/>
            <p:nvPr/>
          </p:nvSpPr>
          <p:spPr>
            <a:xfrm>
              <a:off x="9018102" y="4704852"/>
              <a:ext cx="688449" cy="18486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53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越</dc:creator>
  <cp:lastModifiedBy>易 越</cp:lastModifiedBy>
  <cp:revision>1</cp:revision>
  <dcterms:created xsi:type="dcterms:W3CDTF">2022-12-27T08:12:46Z</dcterms:created>
  <dcterms:modified xsi:type="dcterms:W3CDTF">2022-12-27T08:19:30Z</dcterms:modified>
</cp:coreProperties>
</file>