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CA57D-53F3-4ECD-8013-A4B1092FAA31}" v="24" dt="2023-06-03T12:51:56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易 越" userId="da64734563400bd7" providerId="LiveId" clId="{E1ECD5DE-1506-4311-97B4-A1BFC7C9A888}"/>
    <pc:docChg chg="undo custSel addSld delSld modSld">
      <pc:chgData name="易 越" userId="da64734563400bd7" providerId="LiveId" clId="{E1ECD5DE-1506-4311-97B4-A1BFC7C9A888}" dt="2023-06-02T18:15:33.655" v="475" actId="2696"/>
      <pc:docMkLst>
        <pc:docMk/>
      </pc:docMkLst>
      <pc:sldChg chg="addSp delSp modSp new mod">
        <pc:chgData name="易 越" userId="da64734563400bd7" providerId="LiveId" clId="{E1ECD5DE-1506-4311-97B4-A1BFC7C9A888}" dt="2023-05-28T10:18:57.856" v="137" actId="1076"/>
        <pc:sldMkLst>
          <pc:docMk/>
          <pc:sldMk cId="3190832655" sldId="256"/>
        </pc:sldMkLst>
        <pc:spChg chg="del">
          <ac:chgData name="易 越" userId="da64734563400bd7" providerId="LiveId" clId="{E1ECD5DE-1506-4311-97B4-A1BFC7C9A888}" dt="2023-05-28T09:49:28.213" v="1" actId="478"/>
          <ac:spMkLst>
            <pc:docMk/>
            <pc:sldMk cId="3190832655" sldId="256"/>
            <ac:spMk id="2" creationId="{0C1C7D0D-1266-566F-6A93-518D4A3BD654}"/>
          </ac:spMkLst>
        </pc:spChg>
        <pc:spChg chg="del">
          <ac:chgData name="易 越" userId="da64734563400bd7" providerId="LiveId" clId="{E1ECD5DE-1506-4311-97B4-A1BFC7C9A888}" dt="2023-05-28T09:49:29.281" v="2" actId="478"/>
          <ac:spMkLst>
            <pc:docMk/>
            <pc:sldMk cId="3190832655" sldId="256"/>
            <ac:spMk id="3" creationId="{4E2E1C96-6B4D-36EE-5CB9-28F6210EE4A3}"/>
          </ac:spMkLst>
        </pc:spChg>
        <pc:spChg chg="add mod">
          <ac:chgData name="易 越" userId="da64734563400bd7" providerId="LiveId" clId="{E1ECD5DE-1506-4311-97B4-A1BFC7C9A888}" dt="2023-05-28T10:16:44.907" v="100" actId="1076"/>
          <ac:spMkLst>
            <pc:docMk/>
            <pc:sldMk cId="3190832655" sldId="256"/>
            <ac:spMk id="4" creationId="{6072BB23-9BBC-75DF-7DEA-4C0F9D8FFDCE}"/>
          </ac:spMkLst>
        </pc:spChg>
        <pc:spChg chg="add mod">
          <ac:chgData name="易 越" userId="da64734563400bd7" providerId="LiveId" clId="{E1ECD5DE-1506-4311-97B4-A1BFC7C9A888}" dt="2023-05-28T10:16:44.907" v="100" actId="1076"/>
          <ac:spMkLst>
            <pc:docMk/>
            <pc:sldMk cId="3190832655" sldId="256"/>
            <ac:spMk id="5" creationId="{6D991E67-14A8-84BB-850D-165E0387891A}"/>
          </ac:spMkLst>
        </pc:spChg>
        <pc:spChg chg="add mod">
          <ac:chgData name="易 越" userId="da64734563400bd7" providerId="LiveId" clId="{E1ECD5DE-1506-4311-97B4-A1BFC7C9A888}" dt="2023-05-28T10:16:44.907" v="100" actId="1076"/>
          <ac:spMkLst>
            <pc:docMk/>
            <pc:sldMk cId="3190832655" sldId="256"/>
            <ac:spMk id="6" creationId="{7CAF7CE2-0FE8-9822-8BD8-90DE3DC83944}"/>
          </ac:spMkLst>
        </pc:spChg>
        <pc:spChg chg="add mod">
          <ac:chgData name="易 越" userId="da64734563400bd7" providerId="LiveId" clId="{E1ECD5DE-1506-4311-97B4-A1BFC7C9A888}" dt="2023-05-28T10:16:44.907" v="100" actId="1076"/>
          <ac:spMkLst>
            <pc:docMk/>
            <pc:sldMk cId="3190832655" sldId="256"/>
            <ac:spMk id="20" creationId="{29002A90-546A-999D-CED6-BB26DFDEF488}"/>
          </ac:spMkLst>
        </pc:spChg>
        <pc:spChg chg="add mod">
          <ac:chgData name="易 越" userId="da64734563400bd7" providerId="LiveId" clId="{E1ECD5DE-1506-4311-97B4-A1BFC7C9A888}" dt="2023-05-28T10:16:44.907" v="100" actId="1076"/>
          <ac:spMkLst>
            <pc:docMk/>
            <pc:sldMk cId="3190832655" sldId="256"/>
            <ac:spMk id="24" creationId="{EDB84CAB-58BD-7932-3204-A8B33774A352}"/>
          </ac:spMkLst>
        </pc:spChg>
        <pc:spChg chg="add mod">
          <ac:chgData name="易 越" userId="da64734563400bd7" providerId="LiveId" clId="{E1ECD5DE-1506-4311-97B4-A1BFC7C9A888}" dt="2023-05-28T10:16:40.660" v="99" actId="1076"/>
          <ac:spMkLst>
            <pc:docMk/>
            <pc:sldMk cId="3190832655" sldId="256"/>
            <ac:spMk id="28" creationId="{371CD81E-31F0-5B47-3C5A-752F081DCAC6}"/>
          </ac:spMkLst>
        </pc:spChg>
        <pc:spChg chg="add mod">
          <ac:chgData name="易 越" userId="da64734563400bd7" providerId="LiveId" clId="{E1ECD5DE-1506-4311-97B4-A1BFC7C9A888}" dt="2023-05-28T10:16:40.660" v="99" actId="1076"/>
          <ac:spMkLst>
            <pc:docMk/>
            <pc:sldMk cId="3190832655" sldId="256"/>
            <ac:spMk id="29" creationId="{CE524DBF-26F2-76B3-AC0C-92367653E4B6}"/>
          </ac:spMkLst>
        </pc:spChg>
        <pc:spChg chg="add mod">
          <ac:chgData name="易 越" userId="da64734563400bd7" providerId="LiveId" clId="{E1ECD5DE-1506-4311-97B4-A1BFC7C9A888}" dt="2023-05-28T10:16:40.660" v="99" actId="1076"/>
          <ac:spMkLst>
            <pc:docMk/>
            <pc:sldMk cId="3190832655" sldId="256"/>
            <ac:spMk id="30" creationId="{5973E152-33ED-60BB-50F7-3C78B4576F55}"/>
          </ac:spMkLst>
        </pc:spChg>
        <pc:spChg chg="add mod">
          <ac:chgData name="易 越" userId="da64734563400bd7" providerId="LiveId" clId="{E1ECD5DE-1506-4311-97B4-A1BFC7C9A888}" dt="2023-05-28T10:16:40.660" v="99" actId="1076"/>
          <ac:spMkLst>
            <pc:docMk/>
            <pc:sldMk cId="3190832655" sldId="256"/>
            <ac:spMk id="34" creationId="{2542CBB2-5B7E-2E96-58AD-B8BACB531367}"/>
          </ac:spMkLst>
        </pc:spChg>
        <pc:spChg chg="add mod">
          <ac:chgData name="易 越" userId="da64734563400bd7" providerId="LiveId" clId="{E1ECD5DE-1506-4311-97B4-A1BFC7C9A888}" dt="2023-05-28T10:16:40.660" v="99" actId="1076"/>
          <ac:spMkLst>
            <pc:docMk/>
            <pc:sldMk cId="3190832655" sldId="256"/>
            <ac:spMk id="35" creationId="{4F94231A-D816-0B61-0752-23AAAE64CBEE}"/>
          </ac:spMkLst>
        </pc:spChg>
        <pc:spChg chg="add mod">
          <ac:chgData name="易 越" userId="da64734563400bd7" providerId="LiveId" clId="{E1ECD5DE-1506-4311-97B4-A1BFC7C9A888}" dt="2023-05-28T10:18:57.856" v="137" actId="1076"/>
          <ac:spMkLst>
            <pc:docMk/>
            <pc:sldMk cId="3190832655" sldId="256"/>
            <ac:spMk id="59" creationId="{4520565D-0F33-3837-5C4D-069872F40034}"/>
          </ac:spMkLst>
        </pc:spChg>
        <pc:spChg chg="add mod">
          <ac:chgData name="易 越" userId="da64734563400bd7" providerId="LiveId" clId="{E1ECD5DE-1506-4311-97B4-A1BFC7C9A888}" dt="2023-05-28T10:18:49.387" v="136" actId="2711"/>
          <ac:spMkLst>
            <pc:docMk/>
            <pc:sldMk cId="3190832655" sldId="256"/>
            <ac:spMk id="61" creationId="{CF4673EC-ADA5-2355-EB28-186DE74267ED}"/>
          </ac:spMkLst>
        </pc:spChg>
        <pc:cxnChg chg="add mod">
          <ac:chgData name="易 越" userId="da64734563400bd7" providerId="LiveId" clId="{E1ECD5DE-1506-4311-97B4-A1BFC7C9A888}" dt="2023-05-28T10:16:44.907" v="100" actId="1076"/>
          <ac:cxnSpMkLst>
            <pc:docMk/>
            <pc:sldMk cId="3190832655" sldId="256"/>
            <ac:cxnSpMk id="8" creationId="{3492809E-53C1-5BFC-CF35-29D712590D94}"/>
          </ac:cxnSpMkLst>
        </pc:cxnChg>
        <pc:cxnChg chg="add mod">
          <ac:chgData name="易 越" userId="da64734563400bd7" providerId="LiveId" clId="{E1ECD5DE-1506-4311-97B4-A1BFC7C9A888}" dt="2023-05-28T10:16:44.907" v="100" actId="1076"/>
          <ac:cxnSpMkLst>
            <pc:docMk/>
            <pc:sldMk cId="3190832655" sldId="256"/>
            <ac:cxnSpMk id="10" creationId="{905B7F52-092A-5E7B-8374-6E780B33BEFE}"/>
          </ac:cxnSpMkLst>
        </pc:cxnChg>
        <pc:cxnChg chg="add mod">
          <ac:chgData name="易 越" userId="da64734563400bd7" providerId="LiveId" clId="{E1ECD5DE-1506-4311-97B4-A1BFC7C9A888}" dt="2023-05-28T10:16:44.907" v="100" actId="1076"/>
          <ac:cxnSpMkLst>
            <pc:docMk/>
            <pc:sldMk cId="3190832655" sldId="256"/>
            <ac:cxnSpMk id="17" creationId="{DEB1582B-DB90-051C-FB8B-AC6CFD5E0AD7}"/>
          </ac:cxnSpMkLst>
        </pc:cxnChg>
        <pc:cxnChg chg="add mod">
          <ac:chgData name="易 越" userId="da64734563400bd7" providerId="LiveId" clId="{E1ECD5DE-1506-4311-97B4-A1BFC7C9A888}" dt="2023-05-28T10:16:44.907" v="100" actId="1076"/>
          <ac:cxnSpMkLst>
            <pc:docMk/>
            <pc:sldMk cId="3190832655" sldId="256"/>
            <ac:cxnSpMk id="25" creationId="{C959B387-FD44-9050-524E-ED795E7B2925}"/>
          </ac:cxnSpMkLst>
        </pc:cxnChg>
        <pc:cxnChg chg="add mod">
          <ac:chgData name="易 越" userId="da64734563400bd7" providerId="LiveId" clId="{E1ECD5DE-1506-4311-97B4-A1BFC7C9A888}" dt="2023-05-28T10:16:40.660" v="99" actId="1076"/>
          <ac:cxnSpMkLst>
            <pc:docMk/>
            <pc:sldMk cId="3190832655" sldId="256"/>
            <ac:cxnSpMk id="31" creationId="{6DD61F31-9DBF-98F9-A095-CD1C4C5B2D0D}"/>
          </ac:cxnSpMkLst>
        </pc:cxnChg>
        <pc:cxnChg chg="add mod">
          <ac:chgData name="易 越" userId="da64734563400bd7" providerId="LiveId" clId="{E1ECD5DE-1506-4311-97B4-A1BFC7C9A888}" dt="2023-05-28T10:16:40.660" v="99" actId="1076"/>
          <ac:cxnSpMkLst>
            <pc:docMk/>
            <pc:sldMk cId="3190832655" sldId="256"/>
            <ac:cxnSpMk id="32" creationId="{567D6C55-57AC-C54D-AA9A-800431E9E187}"/>
          </ac:cxnSpMkLst>
        </pc:cxnChg>
        <pc:cxnChg chg="add mod">
          <ac:chgData name="易 越" userId="da64734563400bd7" providerId="LiveId" clId="{E1ECD5DE-1506-4311-97B4-A1BFC7C9A888}" dt="2023-05-28T10:16:40.660" v="99" actId="1076"/>
          <ac:cxnSpMkLst>
            <pc:docMk/>
            <pc:sldMk cId="3190832655" sldId="256"/>
            <ac:cxnSpMk id="33" creationId="{9950227F-F491-F75F-92E9-EFD77F8BBAE7}"/>
          </ac:cxnSpMkLst>
        </pc:cxnChg>
        <pc:cxnChg chg="add mod">
          <ac:chgData name="易 越" userId="da64734563400bd7" providerId="LiveId" clId="{E1ECD5DE-1506-4311-97B4-A1BFC7C9A888}" dt="2023-05-28T10:16:40.660" v="99" actId="1076"/>
          <ac:cxnSpMkLst>
            <pc:docMk/>
            <pc:sldMk cId="3190832655" sldId="256"/>
            <ac:cxnSpMk id="36" creationId="{3A462798-1F55-3C69-B157-3B64AF5D0A20}"/>
          </ac:cxnSpMkLst>
        </pc:cxnChg>
        <pc:cxnChg chg="add del mod">
          <ac:chgData name="易 越" userId="da64734563400bd7" providerId="LiveId" clId="{E1ECD5DE-1506-4311-97B4-A1BFC7C9A888}" dt="2023-05-28T10:14:56.212" v="80" actId="478"/>
          <ac:cxnSpMkLst>
            <pc:docMk/>
            <pc:sldMk cId="3190832655" sldId="256"/>
            <ac:cxnSpMk id="38" creationId="{6931171E-B6E8-24C7-492A-9E3D6DF59F3F}"/>
          </ac:cxnSpMkLst>
        </pc:cxnChg>
        <pc:cxnChg chg="add del mod">
          <ac:chgData name="易 越" userId="da64734563400bd7" providerId="LiveId" clId="{E1ECD5DE-1506-4311-97B4-A1BFC7C9A888}" dt="2023-05-28T10:15:16.928" v="85" actId="478"/>
          <ac:cxnSpMkLst>
            <pc:docMk/>
            <pc:sldMk cId="3190832655" sldId="256"/>
            <ac:cxnSpMk id="43" creationId="{43836CD4-4239-7776-DD3F-7773D5885468}"/>
          </ac:cxnSpMkLst>
        </pc:cxnChg>
        <pc:cxnChg chg="add mod">
          <ac:chgData name="易 越" userId="da64734563400bd7" providerId="LiveId" clId="{E1ECD5DE-1506-4311-97B4-A1BFC7C9A888}" dt="2023-05-28T10:16:40.660" v="99" actId="1076"/>
          <ac:cxnSpMkLst>
            <pc:docMk/>
            <pc:sldMk cId="3190832655" sldId="256"/>
            <ac:cxnSpMk id="48" creationId="{C77472EB-3CE0-2A51-0EB7-3CC6E73CDDE5}"/>
          </ac:cxnSpMkLst>
        </pc:cxnChg>
        <pc:cxnChg chg="add mod">
          <ac:chgData name="易 越" userId="da64734563400bd7" providerId="LiveId" clId="{E1ECD5DE-1506-4311-97B4-A1BFC7C9A888}" dt="2023-05-28T10:16:40.660" v="99" actId="1076"/>
          <ac:cxnSpMkLst>
            <pc:docMk/>
            <pc:sldMk cId="3190832655" sldId="256"/>
            <ac:cxnSpMk id="51" creationId="{7CF39A78-AD54-E9D4-5EFB-33C583C8EE4B}"/>
          </ac:cxnSpMkLst>
        </pc:cxnChg>
        <pc:cxnChg chg="add mod">
          <ac:chgData name="易 越" userId="da64734563400bd7" providerId="LiveId" clId="{E1ECD5DE-1506-4311-97B4-A1BFC7C9A888}" dt="2023-05-28T10:16:40.660" v="99" actId="1076"/>
          <ac:cxnSpMkLst>
            <pc:docMk/>
            <pc:sldMk cId="3190832655" sldId="256"/>
            <ac:cxnSpMk id="55" creationId="{EB29266E-6B60-B9D2-FD8D-E5C46453F979}"/>
          </ac:cxnSpMkLst>
        </pc:cxnChg>
      </pc:sldChg>
      <pc:sldChg chg="addSp delSp modSp new mod setBg">
        <pc:chgData name="易 越" userId="da64734563400bd7" providerId="LiveId" clId="{E1ECD5DE-1506-4311-97B4-A1BFC7C9A888}" dt="2023-05-28T15:28:53.348" v="455" actId="1582"/>
        <pc:sldMkLst>
          <pc:docMk/>
          <pc:sldMk cId="3592046543" sldId="257"/>
        </pc:sldMkLst>
        <pc:spChg chg="del">
          <ac:chgData name="易 越" userId="da64734563400bd7" providerId="LiveId" clId="{E1ECD5DE-1506-4311-97B4-A1BFC7C9A888}" dt="2023-05-28T14:57:27.648" v="139" actId="478"/>
          <ac:spMkLst>
            <pc:docMk/>
            <pc:sldMk cId="3592046543" sldId="257"/>
            <ac:spMk id="2" creationId="{DE894A1D-206B-7DF5-C4D0-E859CBE692BA}"/>
          </ac:spMkLst>
        </pc:spChg>
        <pc:spChg chg="del">
          <ac:chgData name="易 越" userId="da64734563400bd7" providerId="LiveId" clId="{E1ECD5DE-1506-4311-97B4-A1BFC7C9A888}" dt="2023-05-28T14:57:29.163" v="140" actId="478"/>
          <ac:spMkLst>
            <pc:docMk/>
            <pc:sldMk cId="3592046543" sldId="257"/>
            <ac:spMk id="3" creationId="{58F5EF68-008E-8BD6-AEC6-0B59621E4F4B}"/>
          </ac:spMkLst>
        </pc:spChg>
        <pc:spChg chg="add mod">
          <ac:chgData name="易 越" userId="da64734563400bd7" providerId="LiveId" clId="{E1ECD5DE-1506-4311-97B4-A1BFC7C9A888}" dt="2023-05-28T15:22:00.695" v="451" actId="1076"/>
          <ac:spMkLst>
            <pc:docMk/>
            <pc:sldMk cId="3592046543" sldId="257"/>
            <ac:spMk id="4" creationId="{3348209E-AB9A-91D8-B15B-B489D609A004}"/>
          </ac:spMkLst>
        </pc:spChg>
        <pc:spChg chg="add mod">
          <ac:chgData name="易 越" userId="da64734563400bd7" providerId="LiveId" clId="{E1ECD5DE-1506-4311-97B4-A1BFC7C9A888}" dt="2023-05-28T15:22:00.695" v="451" actId="1076"/>
          <ac:spMkLst>
            <pc:docMk/>
            <pc:sldMk cId="3592046543" sldId="257"/>
            <ac:spMk id="5" creationId="{66695F55-E20E-D7C7-34A3-CDCE1F44279E}"/>
          </ac:spMkLst>
        </pc:spChg>
        <pc:spChg chg="add mod">
          <ac:chgData name="易 越" userId="da64734563400bd7" providerId="LiveId" clId="{E1ECD5DE-1506-4311-97B4-A1BFC7C9A888}" dt="2023-05-28T15:22:00.695" v="451" actId="1076"/>
          <ac:spMkLst>
            <pc:docMk/>
            <pc:sldMk cId="3592046543" sldId="257"/>
            <ac:spMk id="6" creationId="{818F7938-63BB-38D8-1AA6-B1D19A51E5E0}"/>
          </ac:spMkLst>
        </pc:spChg>
        <pc:spChg chg="add mod">
          <ac:chgData name="易 越" userId="da64734563400bd7" providerId="LiveId" clId="{E1ECD5DE-1506-4311-97B4-A1BFC7C9A888}" dt="2023-05-28T15:22:00.695" v="451" actId="1076"/>
          <ac:spMkLst>
            <pc:docMk/>
            <pc:sldMk cId="3592046543" sldId="257"/>
            <ac:spMk id="10" creationId="{4C0637AD-993C-B3A4-CCB8-A0268BFE2899}"/>
          </ac:spMkLst>
        </pc:spChg>
        <pc:spChg chg="add mod">
          <ac:chgData name="易 越" userId="da64734563400bd7" providerId="LiveId" clId="{E1ECD5DE-1506-4311-97B4-A1BFC7C9A888}" dt="2023-05-28T15:22:00.695" v="451" actId="1076"/>
          <ac:spMkLst>
            <pc:docMk/>
            <pc:sldMk cId="3592046543" sldId="257"/>
            <ac:spMk id="11" creationId="{44A4F8CC-FFB2-9D21-CD8B-183FDBF6BBE9}"/>
          </ac:spMkLst>
        </pc:spChg>
        <pc:spChg chg="add mod">
          <ac:chgData name="易 越" userId="da64734563400bd7" providerId="LiveId" clId="{E1ECD5DE-1506-4311-97B4-A1BFC7C9A888}" dt="2023-05-28T15:00:46.688" v="172" actId="164"/>
          <ac:spMkLst>
            <pc:docMk/>
            <pc:sldMk cId="3592046543" sldId="257"/>
            <ac:spMk id="16" creationId="{C14478FA-6DF9-6E1E-54F1-12297C62F384}"/>
          </ac:spMkLst>
        </pc:spChg>
        <pc:spChg chg="add mod">
          <ac:chgData name="易 越" userId="da64734563400bd7" providerId="LiveId" clId="{E1ECD5DE-1506-4311-97B4-A1BFC7C9A888}" dt="2023-05-28T15:02:22.976" v="200" actId="1076"/>
          <ac:spMkLst>
            <pc:docMk/>
            <pc:sldMk cId="3592046543" sldId="257"/>
            <ac:spMk id="24" creationId="{FBA2D1C2-05D6-CBD8-3B01-4ABAE8094E02}"/>
          </ac:spMkLst>
        </pc:spChg>
        <pc:spChg chg="add mod">
          <ac:chgData name="易 越" userId="da64734563400bd7" providerId="LiveId" clId="{E1ECD5DE-1506-4311-97B4-A1BFC7C9A888}" dt="2023-05-28T15:02:41.122" v="204" actId="20577"/>
          <ac:spMkLst>
            <pc:docMk/>
            <pc:sldMk cId="3592046543" sldId="257"/>
            <ac:spMk id="25" creationId="{8FEC82D7-3E1F-CF41-B299-1C4D42522E0A}"/>
          </ac:spMkLst>
        </pc:spChg>
        <pc:spChg chg="add mod">
          <ac:chgData name="易 越" userId="da64734563400bd7" providerId="LiveId" clId="{E1ECD5DE-1506-4311-97B4-A1BFC7C9A888}" dt="2023-05-28T15:02:42.625" v="206" actId="20577"/>
          <ac:spMkLst>
            <pc:docMk/>
            <pc:sldMk cId="3592046543" sldId="257"/>
            <ac:spMk id="26" creationId="{B5D5BC61-1724-DFCD-30A4-0FE617FCA560}"/>
          </ac:spMkLst>
        </pc:spChg>
        <pc:spChg chg="add mod">
          <ac:chgData name="易 越" userId="da64734563400bd7" providerId="LiveId" clId="{E1ECD5DE-1506-4311-97B4-A1BFC7C9A888}" dt="2023-05-28T15:02:49.210" v="214" actId="5793"/>
          <ac:spMkLst>
            <pc:docMk/>
            <pc:sldMk cId="3592046543" sldId="257"/>
            <ac:spMk id="27" creationId="{EAFEBFEA-7FBE-DA41-4B2A-62180B122245}"/>
          </ac:spMkLst>
        </pc:spChg>
        <pc:spChg chg="add mod">
          <ac:chgData name="易 越" userId="da64734563400bd7" providerId="LiveId" clId="{E1ECD5DE-1506-4311-97B4-A1BFC7C9A888}" dt="2023-05-28T15:02:46.876" v="210" actId="5793"/>
          <ac:spMkLst>
            <pc:docMk/>
            <pc:sldMk cId="3592046543" sldId="257"/>
            <ac:spMk id="28" creationId="{9E92E824-A339-74AE-0C52-9D508A8C93B0}"/>
          </ac:spMkLst>
        </pc:spChg>
        <pc:spChg chg="add mod">
          <ac:chgData name="易 越" userId="da64734563400bd7" providerId="LiveId" clId="{E1ECD5DE-1506-4311-97B4-A1BFC7C9A888}" dt="2023-05-28T15:02:26.252" v="202" actId="13822"/>
          <ac:spMkLst>
            <pc:docMk/>
            <pc:sldMk cId="3592046543" sldId="257"/>
            <ac:spMk id="32" creationId="{F6CA8A77-766F-DA4B-BA9B-1AD0E9BF8154}"/>
          </ac:spMkLst>
        </pc:spChg>
        <pc:spChg chg="add mod">
          <ac:chgData name="易 越" userId="da64734563400bd7" providerId="LiveId" clId="{E1ECD5DE-1506-4311-97B4-A1BFC7C9A888}" dt="2023-05-28T15:10:39.552" v="381" actId="20577"/>
          <ac:spMkLst>
            <pc:docMk/>
            <pc:sldMk cId="3592046543" sldId="257"/>
            <ac:spMk id="33" creationId="{D016A265-E1B9-95EE-1DA1-89DCF368DF19}"/>
          </ac:spMkLst>
        </pc:spChg>
        <pc:spChg chg="add mod">
          <ac:chgData name="易 越" userId="da64734563400bd7" providerId="LiveId" clId="{E1ECD5DE-1506-4311-97B4-A1BFC7C9A888}" dt="2023-05-28T15:06:27.472" v="299" actId="164"/>
          <ac:spMkLst>
            <pc:docMk/>
            <pc:sldMk cId="3592046543" sldId="257"/>
            <ac:spMk id="34" creationId="{34A3AC9B-366B-1B80-A4D3-C3863DCFDB2E}"/>
          </ac:spMkLst>
        </pc:spChg>
        <pc:spChg chg="add mod">
          <ac:chgData name="易 越" userId="da64734563400bd7" providerId="LiveId" clId="{E1ECD5DE-1506-4311-97B4-A1BFC7C9A888}" dt="2023-05-28T15:06:27.472" v="299" actId="164"/>
          <ac:spMkLst>
            <pc:docMk/>
            <pc:sldMk cId="3592046543" sldId="257"/>
            <ac:spMk id="35" creationId="{0D959FA0-C188-285D-B498-39005CB5F9A8}"/>
          </ac:spMkLst>
        </pc:spChg>
        <pc:spChg chg="add mod">
          <ac:chgData name="易 越" userId="da64734563400bd7" providerId="LiveId" clId="{E1ECD5DE-1506-4311-97B4-A1BFC7C9A888}" dt="2023-05-28T15:06:27.472" v="299" actId="164"/>
          <ac:spMkLst>
            <pc:docMk/>
            <pc:sldMk cId="3592046543" sldId="257"/>
            <ac:spMk id="36" creationId="{5168B1D4-264D-FE07-5332-7CFE9759F3E9}"/>
          </ac:spMkLst>
        </pc:spChg>
        <pc:spChg chg="add mod">
          <ac:chgData name="易 越" userId="da64734563400bd7" providerId="LiveId" clId="{E1ECD5DE-1506-4311-97B4-A1BFC7C9A888}" dt="2023-05-28T15:06:27.472" v="299" actId="164"/>
          <ac:spMkLst>
            <pc:docMk/>
            <pc:sldMk cId="3592046543" sldId="257"/>
            <ac:spMk id="37" creationId="{752EF186-76D3-A488-B9E0-9436E0352FC0}"/>
          </ac:spMkLst>
        </pc:spChg>
        <pc:spChg chg="add mod">
          <ac:chgData name="易 越" userId="da64734563400bd7" providerId="LiveId" clId="{E1ECD5DE-1506-4311-97B4-A1BFC7C9A888}" dt="2023-05-28T15:06:27.472" v="299" actId="164"/>
          <ac:spMkLst>
            <pc:docMk/>
            <pc:sldMk cId="3592046543" sldId="257"/>
            <ac:spMk id="38" creationId="{4A27B35D-A6A9-DD11-F056-B2F4830AE391}"/>
          </ac:spMkLst>
        </pc:spChg>
        <pc:spChg chg="add mod">
          <ac:chgData name="易 越" userId="da64734563400bd7" providerId="LiveId" clId="{E1ECD5DE-1506-4311-97B4-A1BFC7C9A888}" dt="2023-05-28T15:06:31.059" v="302" actId="1076"/>
          <ac:spMkLst>
            <pc:docMk/>
            <pc:sldMk cId="3592046543" sldId="257"/>
            <ac:spMk id="39" creationId="{33E08548-BFC0-91F9-8A01-0C3A506FCDC6}"/>
          </ac:spMkLst>
        </pc:spChg>
        <pc:spChg chg="add mod">
          <ac:chgData name="易 越" userId="da64734563400bd7" providerId="LiveId" clId="{E1ECD5DE-1506-4311-97B4-A1BFC7C9A888}" dt="2023-05-28T15:06:32.725" v="303" actId="1076"/>
          <ac:spMkLst>
            <pc:docMk/>
            <pc:sldMk cId="3592046543" sldId="257"/>
            <ac:spMk id="40" creationId="{5DB81510-0976-1FCC-9103-1FEB123DC94A}"/>
          </ac:spMkLst>
        </pc:spChg>
        <pc:spChg chg="add mod">
          <ac:chgData name="易 越" userId="da64734563400bd7" providerId="LiveId" clId="{E1ECD5DE-1506-4311-97B4-A1BFC7C9A888}" dt="2023-05-28T15:07:30.117" v="307" actId="1076"/>
          <ac:spMkLst>
            <pc:docMk/>
            <pc:sldMk cId="3592046543" sldId="257"/>
            <ac:spMk id="42" creationId="{4B1E1FDB-7448-F8D9-A7A7-B8CCC4B62AD3}"/>
          </ac:spMkLst>
        </pc:spChg>
        <pc:spChg chg="add mod">
          <ac:chgData name="易 越" userId="da64734563400bd7" providerId="LiveId" clId="{E1ECD5DE-1506-4311-97B4-A1BFC7C9A888}" dt="2023-05-28T15:09:35.347" v="373" actId="1076"/>
          <ac:spMkLst>
            <pc:docMk/>
            <pc:sldMk cId="3592046543" sldId="257"/>
            <ac:spMk id="43" creationId="{FD047A62-6263-2A27-80DF-49C0C179B1D6}"/>
          </ac:spMkLst>
        </pc:spChg>
        <pc:spChg chg="add mod">
          <ac:chgData name="易 越" userId="da64734563400bd7" providerId="LiveId" clId="{E1ECD5DE-1506-4311-97B4-A1BFC7C9A888}" dt="2023-05-28T15:13:52.025" v="383" actId="1076"/>
          <ac:spMkLst>
            <pc:docMk/>
            <pc:sldMk cId="3592046543" sldId="257"/>
            <ac:spMk id="44" creationId="{3B4FD2C7-D1CA-3E17-92C5-6FB3D7871C5B}"/>
          </ac:spMkLst>
        </pc:spChg>
        <pc:spChg chg="add mod">
          <ac:chgData name="易 越" userId="da64734563400bd7" providerId="LiveId" clId="{E1ECD5DE-1506-4311-97B4-A1BFC7C9A888}" dt="2023-05-28T15:21:19.969" v="446" actId="1076"/>
          <ac:spMkLst>
            <pc:docMk/>
            <pc:sldMk cId="3592046543" sldId="257"/>
            <ac:spMk id="45" creationId="{9D405986-200B-9D7E-4FE9-CD44F1FF7D97}"/>
          </ac:spMkLst>
        </pc:spChg>
        <pc:spChg chg="add mod">
          <ac:chgData name="易 越" userId="da64734563400bd7" providerId="LiveId" clId="{E1ECD5DE-1506-4311-97B4-A1BFC7C9A888}" dt="2023-05-28T15:19:28.133" v="438" actId="113"/>
          <ac:spMkLst>
            <pc:docMk/>
            <pc:sldMk cId="3592046543" sldId="257"/>
            <ac:spMk id="51" creationId="{8DD4796F-8AD0-7771-7E13-11D721A9A9F3}"/>
          </ac:spMkLst>
        </pc:spChg>
        <pc:grpChg chg="add mod">
          <ac:chgData name="易 越" userId="da64734563400bd7" providerId="LiveId" clId="{E1ECD5DE-1506-4311-97B4-A1BFC7C9A888}" dt="2023-05-28T15:02:16.131" v="198" actId="1076"/>
          <ac:grpSpMkLst>
            <pc:docMk/>
            <pc:sldMk cId="3592046543" sldId="257"/>
            <ac:grpSpMk id="23" creationId="{66778989-F514-DA4D-9255-E788B6CE744C}"/>
          </ac:grpSpMkLst>
        </pc:grpChg>
        <pc:grpChg chg="add mod">
          <ac:chgData name="易 越" userId="da64734563400bd7" providerId="LiveId" clId="{E1ECD5DE-1506-4311-97B4-A1BFC7C9A888}" dt="2023-05-28T15:06:29.711" v="300" actId="1076"/>
          <ac:grpSpMkLst>
            <pc:docMk/>
            <pc:sldMk cId="3592046543" sldId="257"/>
            <ac:grpSpMk id="41" creationId="{4BC65B0C-93E7-749E-5846-92855B58F9C9}"/>
          </ac:grpSpMkLst>
        </pc:grpChg>
        <pc:cxnChg chg="add mod">
          <ac:chgData name="易 越" userId="da64734563400bd7" providerId="LiveId" clId="{E1ECD5DE-1506-4311-97B4-A1BFC7C9A888}" dt="2023-05-28T15:22:00.695" v="451" actId="1076"/>
          <ac:cxnSpMkLst>
            <pc:docMk/>
            <pc:sldMk cId="3592046543" sldId="257"/>
            <ac:cxnSpMk id="7" creationId="{57F4E60D-BA5E-1E01-E137-CE665CCD7FA3}"/>
          </ac:cxnSpMkLst>
        </pc:cxnChg>
        <pc:cxnChg chg="add mod">
          <ac:chgData name="易 越" userId="da64734563400bd7" providerId="LiveId" clId="{E1ECD5DE-1506-4311-97B4-A1BFC7C9A888}" dt="2023-05-28T15:22:00.695" v="451" actId="1076"/>
          <ac:cxnSpMkLst>
            <pc:docMk/>
            <pc:sldMk cId="3592046543" sldId="257"/>
            <ac:cxnSpMk id="8" creationId="{163141CB-FF77-1521-A2FF-42E156A25355}"/>
          </ac:cxnSpMkLst>
        </pc:cxnChg>
        <pc:cxnChg chg="add mod">
          <ac:chgData name="易 越" userId="da64734563400bd7" providerId="LiveId" clId="{E1ECD5DE-1506-4311-97B4-A1BFC7C9A888}" dt="2023-05-28T15:22:00.695" v="451" actId="1076"/>
          <ac:cxnSpMkLst>
            <pc:docMk/>
            <pc:sldMk cId="3592046543" sldId="257"/>
            <ac:cxnSpMk id="9" creationId="{D6234CEC-6C36-B7DD-1077-323B733AA4F9}"/>
          </ac:cxnSpMkLst>
        </pc:cxnChg>
        <pc:cxnChg chg="add mod">
          <ac:chgData name="易 越" userId="da64734563400bd7" providerId="LiveId" clId="{E1ECD5DE-1506-4311-97B4-A1BFC7C9A888}" dt="2023-05-28T15:22:00.695" v="451" actId="1076"/>
          <ac:cxnSpMkLst>
            <pc:docMk/>
            <pc:sldMk cId="3592046543" sldId="257"/>
            <ac:cxnSpMk id="12" creationId="{FAB16250-2E73-21BF-C1B3-BADCD8EF5D0E}"/>
          </ac:cxnSpMkLst>
        </pc:cxnChg>
        <pc:cxnChg chg="add mod">
          <ac:chgData name="易 越" userId="da64734563400bd7" providerId="LiveId" clId="{E1ECD5DE-1506-4311-97B4-A1BFC7C9A888}" dt="2023-05-28T15:22:00.695" v="451" actId="1076"/>
          <ac:cxnSpMkLst>
            <pc:docMk/>
            <pc:sldMk cId="3592046543" sldId="257"/>
            <ac:cxnSpMk id="13" creationId="{B087B437-5F17-71F7-E879-8DE8972D4F73}"/>
          </ac:cxnSpMkLst>
        </pc:cxnChg>
        <pc:cxnChg chg="add mod">
          <ac:chgData name="易 越" userId="da64734563400bd7" providerId="LiveId" clId="{E1ECD5DE-1506-4311-97B4-A1BFC7C9A888}" dt="2023-05-28T15:22:00.695" v="451" actId="1076"/>
          <ac:cxnSpMkLst>
            <pc:docMk/>
            <pc:sldMk cId="3592046543" sldId="257"/>
            <ac:cxnSpMk id="14" creationId="{6B03D127-A211-1581-10FB-8D109079E875}"/>
          </ac:cxnSpMkLst>
        </pc:cxnChg>
        <pc:cxnChg chg="add mod">
          <ac:chgData name="易 越" userId="da64734563400bd7" providerId="LiveId" clId="{E1ECD5DE-1506-4311-97B4-A1BFC7C9A888}" dt="2023-05-28T15:22:00.695" v="451" actId="1076"/>
          <ac:cxnSpMkLst>
            <pc:docMk/>
            <pc:sldMk cId="3592046543" sldId="257"/>
            <ac:cxnSpMk id="15" creationId="{7017428A-8510-FE96-B0F5-3B2D1D4FDBB2}"/>
          </ac:cxnSpMkLst>
        </pc:cxnChg>
        <pc:cxnChg chg="add mod">
          <ac:chgData name="易 越" userId="da64734563400bd7" providerId="LiveId" clId="{E1ECD5DE-1506-4311-97B4-A1BFC7C9A888}" dt="2023-05-28T15:00:46.688" v="172" actId="164"/>
          <ac:cxnSpMkLst>
            <pc:docMk/>
            <pc:sldMk cId="3592046543" sldId="257"/>
            <ac:cxnSpMk id="18" creationId="{6E522839-C83E-07A2-D5D5-EB7B1824CFC7}"/>
          </ac:cxnSpMkLst>
        </pc:cxnChg>
        <pc:cxnChg chg="add mod">
          <ac:chgData name="易 越" userId="da64734563400bd7" providerId="LiveId" clId="{E1ECD5DE-1506-4311-97B4-A1BFC7C9A888}" dt="2023-05-28T15:00:46.688" v="172" actId="164"/>
          <ac:cxnSpMkLst>
            <pc:docMk/>
            <pc:sldMk cId="3592046543" sldId="257"/>
            <ac:cxnSpMk id="20" creationId="{D254B947-183C-710D-96FF-9B72A09444E6}"/>
          </ac:cxnSpMkLst>
        </pc:cxnChg>
        <pc:cxnChg chg="add del mod">
          <ac:chgData name="易 越" userId="da64734563400bd7" providerId="LiveId" clId="{E1ECD5DE-1506-4311-97B4-A1BFC7C9A888}" dt="2023-05-28T15:02:01.760" v="195" actId="478"/>
          <ac:cxnSpMkLst>
            <pc:docMk/>
            <pc:sldMk cId="3592046543" sldId="257"/>
            <ac:cxnSpMk id="30" creationId="{CB375E43-2658-A4DE-3E09-CB234CD28F2C}"/>
          </ac:cxnSpMkLst>
        </pc:cxnChg>
        <pc:cxnChg chg="add mod">
          <ac:chgData name="易 越" userId="da64734563400bd7" providerId="LiveId" clId="{E1ECD5DE-1506-4311-97B4-A1BFC7C9A888}" dt="2023-05-28T15:21:54.195" v="450" actId="1582"/>
          <ac:cxnSpMkLst>
            <pc:docMk/>
            <pc:sldMk cId="3592046543" sldId="257"/>
            <ac:cxnSpMk id="47" creationId="{9E06AEFA-C2C4-D4E5-6AE4-E4B06E6D88B2}"/>
          </ac:cxnSpMkLst>
        </pc:cxnChg>
        <pc:cxnChg chg="add mod">
          <ac:chgData name="易 越" userId="da64734563400bd7" providerId="LiveId" clId="{E1ECD5DE-1506-4311-97B4-A1BFC7C9A888}" dt="2023-05-28T15:28:53.348" v="455" actId="1582"/>
          <ac:cxnSpMkLst>
            <pc:docMk/>
            <pc:sldMk cId="3592046543" sldId="257"/>
            <ac:cxnSpMk id="53" creationId="{DF59D619-D641-16CA-0544-FB4E58F33386}"/>
          </ac:cxnSpMkLst>
        </pc:cxnChg>
      </pc:sldChg>
      <pc:sldChg chg="addSp delSp modSp new mod">
        <pc:chgData name="易 越" userId="da64734563400bd7" providerId="LiveId" clId="{E1ECD5DE-1506-4311-97B4-A1BFC7C9A888}" dt="2023-06-01T08:22:07.325" v="468" actId="1076"/>
        <pc:sldMkLst>
          <pc:docMk/>
          <pc:sldMk cId="2787228741" sldId="258"/>
        </pc:sldMkLst>
        <pc:spChg chg="del">
          <ac:chgData name="易 越" userId="da64734563400bd7" providerId="LiveId" clId="{E1ECD5DE-1506-4311-97B4-A1BFC7C9A888}" dt="2023-06-01T08:19:43.521" v="457" actId="478"/>
          <ac:spMkLst>
            <pc:docMk/>
            <pc:sldMk cId="2787228741" sldId="258"/>
            <ac:spMk id="2" creationId="{25995523-69F1-7DB0-8398-330BF4F80F3E}"/>
          </ac:spMkLst>
        </pc:spChg>
        <pc:spChg chg="del">
          <ac:chgData name="易 越" userId="da64734563400bd7" providerId="LiveId" clId="{E1ECD5DE-1506-4311-97B4-A1BFC7C9A888}" dt="2023-06-01T08:19:44.225" v="458" actId="478"/>
          <ac:spMkLst>
            <pc:docMk/>
            <pc:sldMk cId="2787228741" sldId="258"/>
            <ac:spMk id="3" creationId="{28E6E3BC-78C3-AE90-31AE-F762A644A5BE}"/>
          </ac:spMkLst>
        </pc:spChg>
        <pc:spChg chg="mod">
          <ac:chgData name="易 越" userId="da64734563400bd7" providerId="LiveId" clId="{E1ECD5DE-1506-4311-97B4-A1BFC7C9A888}" dt="2023-06-01T08:22:07.325" v="468" actId="1076"/>
          <ac:spMkLst>
            <pc:docMk/>
            <pc:sldMk cId="2787228741" sldId="258"/>
            <ac:spMk id="5" creationId="{11F478CE-50F2-E95A-3E5A-51378CEFD1E3}"/>
          </ac:spMkLst>
        </pc:spChg>
        <pc:spChg chg="add mod">
          <ac:chgData name="易 越" userId="da64734563400bd7" providerId="LiveId" clId="{E1ECD5DE-1506-4311-97B4-A1BFC7C9A888}" dt="2023-06-01T08:22:07.325" v="468" actId="1076"/>
          <ac:spMkLst>
            <pc:docMk/>
            <pc:sldMk cId="2787228741" sldId="258"/>
            <ac:spMk id="8" creationId="{9FADD426-5C57-4764-CC57-18C0B38A6C31}"/>
          </ac:spMkLst>
        </pc:spChg>
        <pc:spChg chg="add mod">
          <ac:chgData name="易 越" userId="da64734563400bd7" providerId="LiveId" clId="{E1ECD5DE-1506-4311-97B4-A1BFC7C9A888}" dt="2023-06-01T08:22:07.325" v="468" actId="1076"/>
          <ac:spMkLst>
            <pc:docMk/>
            <pc:sldMk cId="2787228741" sldId="258"/>
            <ac:spMk id="9" creationId="{EF748BB3-F8B9-6ACD-846C-EBCB652DA49C}"/>
          </ac:spMkLst>
        </pc:spChg>
        <pc:spChg chg="add mod">
          <ac:chgData name="易 越" userId="da64734563400bd7" providerId="LiveId" clId="{E1ECD5DE-1506-4311-97B4-A1BFC7C9A888}" dt="2023-06-01T08:22:07.325" v="468" actId="1076"/>
          <ac:spMkLst>
            <pc:docMk/>
            <pc:sldMk cId="2787228741" sldId="258"/>
            <ac:spMk id="10" creationId="{60FB6161-236C-6664-C469-3192A6BB7B65}"/>
          </ac:spMkLst>
        </pc:spChg>
        <pc:spChg chg="add mod">
          <ac:chgData name="易 越" userId="da64734563400bd7" providerId="LiveId" clId="{E1ECD5DE-1506-4311-97B4-A1BFC7C9A888}" dt="2023-06-01T08:22:07.325" v="468" actId="1076"/>
          <ac:spMkLst>
            <pc:docMk/>
            <pc:sldMk cId="2787228741" sldId="258"/>
            <ac:spMk id="11" creationId="{C227F606-0632-C672-90D8-AFECA780901E}"/>
          </ac:spMkLst>
        </pc:spChg>
        <pc:spChg chg="add mod">
          <ac:chgData name="易 越" userId="da64734563400bd7" providerId="LiveId" clId="{E1ECD5DE-1506-4311-97B4-A1BFC7C9A888}" dt="2023-06-01T08:22:07.325" v="468" actId="1076"/>
          <ac:spMkLst>
            <pc:docMk/>
            <pc:sldMk cId="2787228741" sldId="258"/>
            <ac:spMk id="12" creationId="{D0AD6439-1C8F-5472-3003-8787C6FDB2B0}"/>
          </ac:spMkLst>
        </pc:spChg>
        <pc:spChg chg="add mod">
          <ac:chgData name="易 越" userId="da64734563400bd7" providerId="LiveId" clId="{E1ECD5DE-1506-4311-97B4-A1BFC7C9A888}" dt="2023-06-01T08:22:07.325" v="468" actId="1076"/>
          <ac:spMkLst>
            <pc:docMk/>
            <pc:sldMk cId="2787228741" sldId="258"/>
            <ac:spMk id="13" creationId="{A958329A-95EA-08D2-FB51-018125DA7F7D}"/>
          </ac:spMkLst>
        </pc:spChg>
        <pc:spChg chg="add mod">
          <ac:chgData name="易 越" userId="da64734563400bd7" providerId="LiveId" clId="{E1ECD5DE-1506-4311-97B4-A1BFC7C9A888}" dt="2023-06-01T08:22:07.325" v="468" actId="1076"/>
          <ac:spMkLst>
            <pc:docMk/>
            <pc:sldMk cId="2787228741" sldId="258"/>
            <ac:spMk id="14" creationId="{FD670244-A503-C42B-3FC6-6DAC93AAE254}"/>
          </ac:spMkLst>
        </pc:spChg>
        <pc:spChg chg="mod">
          <ac:chgData name="易 越" userId="da64734563400bd7" providerId="LiveId" clId="{E1ECD5DE-1506-4311-97B4-A1BFC7C9A888}" dt="2023-06-01T08:22:07.325" v="468" actId="1076"/>
          <ac:spMkLst>
            <pc:docMk/>
            <pc:sldMk cId="2787228741" sldId="258"/>
            <ac:spMk id="16" creationId="{CF91CD5F-5853-73BB-7FDF-52ACAAB53A06}"/>
          </ac:spMkLst>
        </pc:spChg>
        <pc:spChg chg="mod">
          <ac:chgData name="易 越" userId="da64734563400bd7" providerId="LiveId" clId="{E1ECD5DE-1506-4311-97B4-A1BFC7C9A888}" dt="2023-06-01T08:22:07.325" v="468" actId="1076"/>
          <ac:spMkLst>
            <pc:docMk/>
            <pc:sldMk cId="2787228741" sldId="258"/>
            <ac:spMk id="17" creationId="{81F26F43-023F-5139-7FF3-19582A2CBF0B}"/>
          </ac:spMkLst>
        </pc:spChg>
        <pc:spChg chg="mod">
          <ac:chgData name="易 越" userId="da64734563400bd7" providerId="LiveId" clId="{E1ECD5DE-1506-4311-97B4-A1BFC7C9A888}" dt="2023-06-01T08:22:07.325" v="468" actId="1076"/>
          <ac:spMkLst>
            <pc:docMk/>
            <pc:sldMk cId="2787228741" sldId="258"/>
            <ac:spMk id="18" creationId="{E210C97D-C709-F939-F45E-A206A3BC7646}"/>
          </ac:spMkLst>
        </pc:spChg>
        <pc:spChg chg="mod">
          <ac:chgData name="易 越" userId="da64734563400bd7" providerId="LiveId" clId="{E1ECD5DE-1506-4311-97B4-A1BFC7C9A888}" dt="2023-06-01T08:22:07.325" v="468" actId="1076"/>
          <ac:spMkLst>
            <pc:docMk/>
            <pc:sldMk cId="2787228741" sldId="258"/>
            <ac:spMk id="19" creationId="{D9C395AF-100E-2182-1F53-62B334F76ED7}"/>
          </ac:spMkLst>
        </pc:spChg>
        <pc:spChg chg="mod">
          <ac:chgData name="易 越" userId="da64734563400bd7" providerId="LiveId" clId="{E1ECD5DE-1506-4311-97B4-A1BFC7C9A888}" dt="2023-06-01T08:22:07.325" v="468" actId="1076"/>
          <ac:spMkLst>
            <pc:docMk/>
            <pc:sldMk cId="2787228741" sldId="258"/>
            <ac:spMk id="20" creationId="{4A39DE20-1956-012B-402B-9DB3DFD6D8AE}"/>
          </ac:spMkLst>
        </pc:spChg>
        <pc:spChg chg="add mod">
          <ac:chgData name="易 越" userId="da64734563400bd7" providerId="LiveId" clId="{E1ECD5DE-1506-4311-97B4-A1BFC7C9A888}" dt="2023-06-01T08:22:07.325" v="468" actId="1076"/>
          <ac:spMkLst>
            <pc:docMk/>
            <pc:sldMk cId="2787228741" sldId="258"/>
            <ac:spMk id="21" creationId="{2905C485-3609-EB54-17AF-A32E86A87C2A}"/>
          </ac:spMkLst>
        </pc:spChg>
        <pc:spChg chg="add mod">
          <ac:chgData name="易 越" userId="da64734563400bd7" providerId="LiveId" clId="{E1ECD5DE-1506-4311-97B4-A1BFC7C9A888}" dt="2023-06-01T08:22:07.325" v="468" actId="1076"/>
          <ac:spMkLst>
            <pc:docMk/>
            <pc:sldMk cId="2787228741" sldId="258"/>
            <ac:spMk id="22" creationId="{C4774847-4162-0DA0-3F06-4C9659A14FCE}"/>
          </ac:spMkLst>
        </pc:spChg>
        <pc:spChg chg="add mod">
          <ac:chgData name="易 越" userId="da64734563400bd7" providerId="LiveId" clId="{E1ECD5DE-1506-4311-97B4-A1BFC7C9A888}" dt="2023-06-01T08:22:07.325" v="468" actId="1076"/>
          <ac:spMkLst>
            <pc:docMk/>
            <pc:sldMk cId="2787228741" sldId="258"/>
            <ac:spMk id="23" creationId="{7E001408-A525-1F9D-8452-72AE8E581F21}"/>
          </ac:spMkLst>
        </pc:spChg>
        <pc:spChg chg="add mod">
          <ac:chgData name="易 越" userId="da64734563400bd7" providerId="LiveId" clId="{E1ECD5DE-1506-4311-97B4-A1BFC7C9A888}" dt="2023-06-01T08:22:07.325" v="468" actId="1076"/>
          <ac:spMkLst>
            <pc:docMk/>
            <pc:sldMk cId="2787228741" sldId="258"/>
            <ac:spMk id="24" creationId="{16F02550-85D8-D990-57D1-3E487FCCAFA2}"/>
          </ac:spMkLst>
        </pc:spChg>
        <pc:spChg chg="add mod">
          <ac:chgData name="易 越" userId="da64734563400bd7" providerId="LiveId" clId="{E1ECD5DE-1506-4311-97B4-A1BFC7C9A888}" dt="2023-06-01T08:22:07.325" v="468" actId="1076"/>
          <ac:spMkLst>
            <pc:docMk/>
            <pc:sldMk cId="2787228741" sldId="258"/>
            <ac:spMk id="25" creationId="{726AA1EA-FE19-1694-CA2E-D1E9CBE1976F}"/>
          </ac:spMkLst>
        </pc:spChg>
        <pc:spChg chg="add mod">
          <ac:chgData name="易 越" userId="da64734563400bd7" providerId="LiveId" clId="{E1ECD5DE-1506-4311-97B4-A1BFC7C9A888}" dt="2023-06-01T08:22:07.325" v="468" actId="1076"/>
          <ac:spMkLst>
            <pc:docMk/>
            <pc:sldMk cId="2787228741" sldId="258"/>
            <ac:spMk id="26" creationId="{34B5CF89-1A1B-E0E1-4764-0830EF11240A}"/>
          </ac:spMkLst>
        </pc:spChg>
        <pc:spChg chg="add mod">
          <ac:chgData name="易 越" userId="da64734563400bd7" providerId="LiveId" clId="{E1ECD5DE-1506-4311-97B4-A1BFC7C9A888}" dt="2023-06-01T08:22:07.325" v="468" actId="1076"/>
          <ac:spMkLst>
            <pc:docMk/>
            <pc:sldMk cId="2787228741" sldId="258"/>
            <ac:spMk id="28" creationId="{DDF44354-3FAD-10E3-2A99-1F71098F0C6B}"/>
          </ac:spMkLst>
        </pc:spChg>
        <pc:spChg chg="add mod">
          <ac:chgData name="易 越" userId="da64734563400bd7" providerId="LiveId" clId="{E1ECD5DE-1506-4311-97B4-A1BFC7C9A888}" dt="2023-06-01T08:22:07.325" v="468" actId="1076"/>
          <ac:spMkLst>
            <pc:docMk/>
            <pc:sldMk cId="2787228741" sldId="258"/>
            <ac:spMk id="29" creationId="{35A4026D-863F-D6D1-DA4A-A52A13905137}"/>
          </ac:spMkLst>
        </pc:spChg>
        <pc:spChg chg="add del mod">
          <ac:chgData name="易 越" userId="da64734563400bd7" providerId="LiveId" clId="{E1ECD5DE-1506-4311-97B4-A1BFC7C9A888}" dt="2023-06-01T08:21:41.038" v="467"/>
          <ac:spMkLst>
            <pc:docMk/>
            <pc:sldMk cId="2787228741" sldId="258"/>
            <ac:spMk id="30" creationId="{190B7290-9ECB-CF16-72C9-974FB6AAAC1A}"/>
          </ac:spMkLst>
        </pc:spChg>
        <pc:grpChg chg="add mod">
          <ac:chgData name="易 越" userId="da64734563400bd7" providerId="LiveId" clId="{E1ECD5DE-1506-4311-97B4-A1BFC7C9A888}" dt="2023-06-01T08:22:07.325" v="468" actId="1076"/>
          <ac:grpSpMkLst>
            <pc:docMk/>
            <pc:sldMk cId="2787228741" sldId="258"/>
            <ac:grpSpMk id="4" creationId="{2B73109E-B8F3-F3AB-6A5F-5C3FBAF95FE1}"/>
          </ac:grpSpMkLst>
        </pc:grpChg>
        <pc:grpChg chg="add mod">
          <ac:chgData name="易 越" userId="da64734563400bd7" providerId="LiveId" clId="{E1ECD5DE-1506-4311-97B4-A1BFC7C9A888}" dt="2023-06-01T08:22:07.325" v="468" actId="1076"/>
          <ac:grpSpMkLst>
            <pc:docMk/>
            <pc:sldMk cId="2787228741" sldId="258"/>
            <ac:grpSpMk id="15" creationId="{4B7F9791-E6B6-6E7C-7D96-4EDC6C07FC16}"/>
          </ac:grpSpMkLst>
        </pc:grpChg>
        <pc:cxnChg chg="mod">
          <ac:chgData name="易 越" userId="da64734563400bd7" providerId="LiveId" clId="{E1ECD5DE-1506-4311-97B4-A1BFC7C9A888}" dt="2023-06-01T08:22:07.325" v="468" actId="1076"/>
          <ac:cxnSpMkLst>
            <pc:docMk/>
            <pc:sldMk cId="2787228741" sldId="258"/>
            <ac:cxnSpMk id="6" creationId="{FED8903D-092F-FC1E-C671-A58507376A91}"/>
          </ac:cxnSpMkLst>
        </pc:cxnChg>
        <pc:cxnChg chg="mod">
          <ac:chgData name="易 越" userId="da64734563400bd7" providerId="LiveId" clId="{E1ECD5DE-1506-4311-97B4-A1BFC7C9A888}" dt="2023-06-01T08:22:07.325" v="468" actId="1076"/>
          <ac:cxnSpMkLst>
            <pc:docMk/>
            <pc:sldMk cId="2787228741" sldId="258"/>
            <ac:cxnSpMk id="7" creationId="{6415C43F-5627-2456-162A-20705D39B225}"/>
          </ac:cxnSpMkLst>
        </pc:cxnChg>
        <pc:cxnChg chg="add mod">
          <ac:chgData name="易 越" userId="da64734563400bd7" providerId="LiveId" clId="{E1ECD5DE-1506-4311-97B4-A1BFC7C9A888}" dt="2023-06-01T08:22:07.325" v="468" actId="1076"/>
          <ac:cxnSpMkLst>
            <pc:docMk/>
            <pc:sldMk cId="2787228741" sldId="258"/>
            <ac:cxnSpMk id="27" creationId="{0DCBA3DB-DAB6-6147-0AE9-A19C692564BB}"/>
          </ac:cxnSpMkLst>
        </pc:cxnChg>
      </pc:sldChg>
      <pc:sldChg chg="addSp delSp modSp new del mod">
        <pc:chgData name="易 越" userId="da64734563400bd7" providerId="LiveId" clId="{E1ECD5DE-1506-4311-97B4-A1BFC7C9A888}" dt="2023-06-02T18:15:33.655" v="475" actId="2696"/>
        <pc:sldMkLst>
          <pc:docMk/>
          <pc:sldMk cId="2878866677" sldId="259"/>
        </pc:sldMkLst>
        <pc:spChg chg="del">
          <ac:chgData name="易 越" userId="da64734563400bd7" providerId="LiveId" clId="{E1ECD5DE-1506-4311-97B4-A1BFC7C9A888}" dt="2023-06-02T07:59:05.268" v="470" actId="478"/>
          <ac:spMkLst>
            <pc:docMk/>
            <pc:sldMk cId="2878866677" sldId="259"/>
            <ac:spMk id="2" creationId="{FBFCA865-C157-3465-BD4B-EAEBBE768ADE}"/>
          </ac:spMkLst>
        </pc:spChg>
        <pc:spChg chg="del">
          <ac:chgData name="易 越" userId="da64734563400bd7" providerId="LiveId" clId="{E1ECD5DE-1506-4311-97B4-A1BFC7C9A888}" dt="2023-06-02T07:59:05.897" v="471" actId="478"/>
          <ac:spMkLst>
            <pc:docMk/>
            <pc:sldMk cId="2878866677" sldId="259"/>
            <ac:spMk id="3" creationId="{F8420457-2A45-4058-D6C3-D076BB12E86B}"/>
          </ac:spMkLst>
        </pc:spChg>
        <pc:spChg chg="add del mod">
          <ac:chgData name="易 越" userId="da64734563400bd7" providerId="LiveId" clId="{E1ECD5DE-1506-4311-97B4-A1BFC7C9A888}" dt="2023-06-02T07:59:24.720" v="474"/>
          <ac:spMkLst>
            <pc:docMk/>
            <pc:sldMk cId="2878866677" sldId="259"/>
            <ac:spMk id="4" creationId="{C11A6FA5-F243-FC0F-33D2-9AAFD9C6E486}"/>
          </ac:spMkLst>
        </pc:spChg>
      </pc:sldChg>
    </pc:docChg>
  </pc:docChgLst>
  <pc:docChgLst>
    <pc:chgData name="易 越" userId="da64734563400bd7" providerId="LiveId" clId="{0A4CA57D-53F3-4ECD-8013-A4B1092FAA31}"/>
    <pc:docChg chg="undo custSel addSld modSld">
      <pc:chgData name="易 越" userId="da64734563400bd7" providerId="LiveId" clId="{0A4CA57D-53F3-4ECD-8013-A4B1092FAA31}" dt="2023-06-03T12:53:08.765" v="283" actId="20577"/>
      <pc:docMkLst>
        <pc:docMk/>
      </pc:docMkLst>
      <pc:sldChg chg="addSp delSp modSp new mod">
        <pc:chgData name="易 越" userId="da64734563400bd7" providerId="LiveId" clId="{0A4CA57D-53F3-4ECD-8013-A4B1092FAA31}" dt="2023-06-03T10:15:06.485" v="71" actId="14100"/>
        <pc:sldMkLst>
          <pc:docMk/>
          <pc:sldMk cId="3784366241" sldId="259"/>
        </pc:sldMkLst>
        <pc:spChg chg="del">
          <ac:chgData name="易 越" userId="da64734563400bd7" providerId="LiveId" clId="{0A4CA57D-53F3-4ECD-8013-A4B1092FAA31}" dt="2023-06-03T10:11:52.445" v="1" actId="478"/>
          <ac:spMkLst>
            <pc:docMk/>
            <pc:sldMk cId="3784366241" sldId="259"/>
            <ac:spMk id="2" creationId="{31A43F97-E9A4-11CA-19E6-4CC54607C4CF}"/>
          </ac:spMkLst>
        </pc:spChg>
        <pc:spChg chg="del">
          <ac:chgData name="易 越" userId="da64734563400bd7" providerId="LiveId" clId="{0A4CA57D-53F3-4ECD-8013-A4B1092FAA31}" dt="2023-06-03T10:11:52.958" v="2" actId="478"/>
          <ac:spMkLst>
            <pc:docMk/>
            <pc:sldMk cId="3784366241" sldId="259"/>
            <ac:spMk id="3" creationId="{38440875-4D16-FCDE-44CA-0CEE3999CBFF}"/>
          </ac:spMkLst>
        </pc:spChg>
        <pc:spChg chg="add mod">
          <ac:chgData name="易 越" userId="da64734563400bd7" providerId="LiveId" clId="{0A4CA57D-53F3-4ECD-8013-A4B1092FAA31}" dt="2023-06-03T10:13:39.390" v="46" actId="20577"/>
          <ac:spMkLst>
            <pc:docMk/>
            <pc:sldMk cId="3784366241" sldId="259"/>
            <ac:spMk id="4" creationId="{42485F88-1164-E7A4-1E2C-CB5B03DC9997}"/>
          </ac:spMkLst>
        </pc:spChg>
        <pc:spChg chg="add mod">
          <ac:chgData name="易 越" userId="da64734563400bd7" providerId="LiveId" clId="{0A4CA57D-53F3-4ECD-8013-A4B1092FAA31}" dt="2023-06-03T10:12:38.924" v="17" actId="1076"/>
          <ac:spMkLst>
            <pc:docMk/>
            <pc:sldMk cId="3784366241" sldId="259"/>
            <ac:spMk id="5" creationId="{D7FA24DE-CA8C-DE1E-A6F3-2D072A8578C2}"/>
          </ac:spMkLst>
        </pc:spChg>
        <pc:spChg chg="add mod">
          <ac:chgData name="易 越" userId="da64734563400bd7" providerId="LiveId" clId="{0A4CA57D-53F3-4ECD-8013-A4B1092FAA31}" dt="2023-06-03T10:13:43.317" v="51" actId="20577"/>
          <ac:spMkLst>
            <pc:docMk/>
            <pc:sldMk cId="3784366241" sldId="259"/>
            <ac:spMk id="9" creationId="{68E988C8-C594-D4AB-208B-82F2D3C0F766}"/>
          </ac:spMkLst>
        </pc:spChg>
        <pc:spChg chg="add mod">
          <ac:chgData name="易 越" userId="da64734563400bd7" providerId="LiveId" clId="{0A4CA57D-53F3-4ECD-8013-A4B1092FAA31}" dt="2023-06-03T10:13:46.623" v="53" actId="20577"/>
          <ac:spMkLst>
            <pc:docMk/>
            <pc:sldMk cId="3784366241" sldId="259"/>
            <ac:spMk id="10" creationId="{D1A93A2D-71DB-4EF9-5824-180AAA415209}"/>
          </ac:spMkLst>
        </pc:spChg>
        <pc:spChg chg="add mod">
          <ac:chgData name="易 越" userId="da64734563400bd7" providerId="LiveId" clId="{0A4CA57D-53F3-4ECD-8013-A4B1092FAA31}" dt="2023-06-03T10:13:49.196" v="56" actId="20577"/>
          <ac:spMkLst>
            <pc:docMk/>
            <pc:sldMk cId="3784366241" sldId="259"/>
            <ac:spMk id="12" creationId="{901236C3-BD15-B2DD-055B-EC9572FB99DE}"/>
          </ac:spMkLst>
        </pc:spChg>
        <pc:spChg chg="add mod">
          <ac:chgData name="易 越" userId="da64734563400bd7" providerId="LiveId" clId="{0A4CA57D-53F3-4ECD-8013-A4B1092FAA31}" dt="2023-06-03T10:13:51.213" v="58" actId="20577"/>
          <ac:spMkLst>
            <pc:docMk/>
            <pc:sldMk cId="3784366241" sldId="259"/>
            <ac:spMk id="13" creationId="{DD30A42A-AB39-AD6D-C439-D70B3AB391E6}"/>
          </ac:spMkLst>
        </pc:spChg>
        <pc:spChg chg="add mod">
          <ac:chgData name="易 越" userId="da64734563400bd7" providerId="LiveId" clId="{0A4CA57D-53F3-4ECD-8013-A4B1092FAA31}" dt="2023-06-03T10:13:20.006" v="34" actId="1076"/>
          <ac:spMkLst>
            <pc:docMk/>
            <pc:sldMk cId="3784366241" sldId="259"/>
            <ac:spMk id="15" creationId="{94AE51ED-2ED9-6457-902F-AE39B286B49A}"/>
          </ac:spMkLst>
        </pc:spChg>
        <pc:spChg chg="add mod">
          <ac:chgData name="易 越" userId="da64734563400bd7" providerId="LiveId" clId="{0A4CA57D-53F3-4ECD-8013-A4B1092FAA31}" dt="2023-06-03T10:13:35.065" v="43" actId="20577"/>
          <ac:spMkLst>
            <pc:docMk/>
            <pc:sldMk cId="3784366241" sldId="259"/>
            <ac:spMk id="16" creationId="{85EA9967-017D-1C32-CF57-9BF05A6DDABA}"/>
          </ac:spMkLst>
        </pc:spChg>
        <pc:spChg chg="add mod">
          <ac:chgData name="易 越" userId="da64734563400bd7" providerId="LiveId" clId="{0A4CA57D-53F3-4ECD-8013-A4B1092FAA31}" dt="2023-06-03T10:13:37.673" v="45" actId="20577"/>
          <ac:spMkLst>
            <pc:docMk/>
            <pc:sldMk cId="3784366241" sldId="259"/>
            <ac:spMk id="17" creationId="{CBF06EC4-3FF8-A7D4-BE17-A0146BD7D1CF}"/>
          </ac:spMkLst>
        </pc:spChg>
        <pc:cxnChg chg="add mod">
          <ac:chgData name="易 越" userId="da64734563400bd7" providerId="LiveId" clId="{0A4CA57D-53F3-4ECD-8013-A4B1092FAA31}" dt="2023-06-03T10:12:56.655" v="20" actId="13822"/>
          <ac:cxnSpMkLst>
            <pc:docMk/>
            <pc:sldMk cId="3784366241" sldId="259"/>
            <ac:cxnSpMk id="7" creationId="{4634C931-D1D2-206C-B881-299B4B27BED6}"/>
          </ac:cxnSpMkLst>
        </pc:cxnChg>
        <pc:cxnChg chg="add mod">
          <ac:chgData name="易 越" userId="da64734563400bd7" providerId="LiveId" clId="{0A4CA57D-53F3-4ECD-8013-A4B1092FAA31}" dt="2023-06-03T10:13:03.929" v="22" actId="1076"/>
          <ac:cxnSpMkLst>
            <pc:docMk/>
            <pc:sldMk cId="3784366241" sldId="259"/>
            <ac:cxnSpMk id="11" creationId="{DB0619F8-0748-31CA-6252-C2CD2EC45790}"/>
          </ac:cxnSpMkLst>
        </pc:cxnChg>
        <pc:cxnChg chg="add mod">
          <ac:chgData name="易 越" userId="da64734563400bd7" providerId="LiveId" clId="{0A4CA57D-53F3-4ECD-8013-A4B1092FAA31}" dt="2023-06-03T10:13:08.326" v="24" actId="1076"/>
          <ac:cxnSpMkLst>
            <pc:docMk/>
            <pc:sldMk cId="3784366241" sldId="259"/>
            <ac:cxnSpMk id="14" creationId="{E2DC62C3-9C17-B23B-D8BA-BFA0CF5E9C56}"/>
          </ac:cxnSpMkLst>
        </pc:cxnChg>
        <pc:cxnChg chg="add mod">
          <ac:chgData name="易 越" userId="da64734563400bd7" providerId="LiveId" clId="{0A4CA57D-53F3-4ECD-8013-A4B1092FAA31}" dt="2023-06-03T10:13:27.681" v="36" actId="1076"/>
          <ac:cxnSpMkLst>
            <pc:docMk/>
            <pc:sldMk cId="3784366241" sldId="259"/>
            <ac:cxnSpMk id="18" creationId="{6D957DFC-0447-FF9B-B1E8-9BE17D893B2A}"/>
          </ac:cxnSpMkLst>
        </pc:cxnChg>
        <pc:cxnChg chg="add mod">
          <ac:chgData name="易 越" userId="da64734563400bd7" providerId="LiveId" clId="{0A4CA57D-53F3-4ECD-8013-A4B1092FAA31}" dt="2023-06-03T10:14:40.270" v="63" actId="1582"/>
          <ac:cxnSpMkLst>
            <pc:docMk/>
            <pc:sldMk cId="3784366241" sldId="259"/>
            <ac:cxnSpMk id="20" creationId="{311EAA14-9557-000E-15F7-467A563B1F98}"/>
          </ac:cxnSpMkLst>
        </pc:cxnChg>
        <pc:cxnChg chg="add mod">
          <ac:chgData name="易 越" userId="da64734563400bd7" providerId="LiveId" clId="{0A4CA57D-53F3-4ECD-8013-A4B1092FAA31}" dt="2023-06-03T10:14:49.659" v="67" actId="14100"/>
          <ac:cxnSpMkLst>
            <pc:docMk/>
            <pc:sldMk cId="3784366241" sldId="259"/>
            <ac:cxnSpMk id="22" creationId="{9702D231-EB5D-3EB7-6E08-431E70B2E915}"/>
          </ac:cxnSpMkLst>
        </pc:cxnChg>
        <pc:cxnChg chg="add mod">
          <ac:chgData name="易 越" userId="da64734563400bd7" providerId="LiveId" clId="{0A4CA57D-53F3-4ECD-8013-A4B1092FAA31}" dt="2023-06-03T10:15:06.485" v="71" actId="14100"/>
          <ac:cxnSpMkLst>
            <pc:docMk/>
            <pc:sldMk cId="3784366241" sldId="259"/>
            <ac:cxnSpMk id="25" creationId="{DD50B442-ED18-BF15-E8FE-5304F1EE3DD4}"/>
          </ac:cxnSpMkLst>
        </pc:cxnChg>
      </pc:sldChg>
      <pc:sldChg chg="addSp delSp modSp new mod">
        <pc:chgData name="易 越" userId="da64734563400bd7" providerId="LiveId" clId="{0A4CA57D-53F3-4ECD-8013-A4B1092FAA31}" dt="2023-06-03T12:53:08.765" v="283" actId="20577"/>
        <pc:sldMkLst>
          <pc:docMk/>
          <pc:sldMk cId="1403020594" sldId="260"/>
        </pc:sldMkLst>
        <pc:spChg chg="del">
          <ac:chgData name="易 越" userId="da64734563400bd7" providerId="LiveId" clId="{0A4CA57D-53F3-4ECD-8013-A4B1092FAA31}" dt="2023-06-03T11:59:47.198" v="73" actId="478"/>
          <ac:spMkLst>
            <pc:docMk/>
            <pc:sldMk cId="1403020594" sldId="260"/>
            <ac:spMk id="2" creationId="{9068FE10-0E9A-9200-AD4B-66260EFF0FEA}"/>
          </ac:spMkLst>
        </pc:spChg>
        <pc:spChg chg="del">
          <ac:chgData name="易 越" userId="da64734563400bd7" providerId="LiveId" clId="{0A4CA57D-53F3-4ECD-8013-A4B1092FAA31}" dt="2023-06-03T11:59:49.214" v="74" actId="478"/>
          <ac:spMkLst>
            <pc:docMk/>
            <pc:sldMk cId="1403020594" sldId="260"/>
            <ac:spMk id="3" creationId="{1FAC1156-9323-785E-5C30-9B53C5A99F03}"/>
          </ac:spMkLst>
        </pc:spChg>
        <pc:spChg chg="add mod">
          <ac:chgData name="易 越" userId="da64734563400bd7" providerId="LiveId" clId="{0A4CA57D-53F3-4ECD-8013-A4B1092FAA31}" dt="2023-06-03T12:03:19.615" v="104" actId="1076"/>
          <ac:spMkLst>
            <pc:docMk/>
            <pc:sldMk cId="1403020594" sldId="260"/>
            <ac:spMk id="4" creationId="{0448DABC-C23B-F401-C83B-583D0CE94292}"/>
          </ac:spMkLst>
        </pc:spChg>
        <pc:spChg chg="add mod">
          <ac:chgData name="易 越" userId="da64734563400bd7" providerId="LiveId" clId="{0A4CA57D-53F3-4ECD-8013-A4B1092FAA31}" dt="2023-06-03T12:03:19.615" v="104" actId="1076"/>
          <ac:spMkLst>
            <pc:docMk/>
            <pc:sldMk cId="1403020594" sldId="260"/>
            <ac:spMk id="5" creationId="{96003BA6-2AB0-6419-D59F-19FFEA07E469}"/>
          </ac:spMkLst>
        </pc:spChg>
        <pc:spChg chg="add mod">
          <ac:chgData name="易 越" userId="da64734563400bd7" providerId="LiveId" clId="{0A4CA57D-53F3-4ECD-8013-A4B1092FAA31}" dt="2023-06-03T12:03:19.615" v="104" actId="1076"/>
          <ac:spMkLst>
            <pc:docMk/>
            <pc:sldMk cId="1403020594" sldId="260"/>
            <ac:spMk id="9" creationId="{C8D42046-3336-DF21-44AB-338304C53373}"/>
          </ac:spMkLst>
        </pc:spChg>
        <pc:spChg chg="add mod">
          <ac:chgData name="易 越" userId="da64734563400bd7" providerId="LiveId" clId="{0A4CA57D-53F3-4ECD-8013-A4B1092FAA31}" dt="2023-06-03T12:09:04.321" v="227" actId="20577"/>
          <ac:spMkLst>
            <pc:docMk/>
            <pc:sldMk cId="1403020594" sldId="260"/>
            <ac:spMk id="15" creationId="{E62F5D79-50DD-A697-ADD8-1AAE7FCAE1F5}"/>
          </ac:spMkLst>
        </pc:spChg>
        <pc:spChg chg="add mod">
          <ac:chgData name="易 越" userId="da64734563400bd7" providerId="LiveId" clId="{0A4CA57D-53F3-4ECD-8013-A4B1092FAA31}" dt="2023-06-03T12:09:32.251" v="228" actId="14100"/>
          <ac:spMkLst>
            <pc:docMk/>
            <pc:sldMk cId="1403020594" sldId="260"/>
            <ac:spMk id="22" creationId="{3F4C7BEE-2FCA-34FF-9E90-C9ECFD0A9D59}"/>
          </ac:spMkLst>
        </pc:spChg>
        <pc:spChg chg="add mod">
          <ac:chgData name="易 越" userId="da64734563400bd7" providerId="LiveId" clId="{0A4CA57D-53F3-4ECD-8013-A4B1092FAA31}" dt="2023-06-03T12:09:35.828" v="229" actId="1076"/>
          <ac:spMkLst>
            <pc:docMk/>
            <pc:sldMk cId="1403020594" sldId="260"/>
            <ac:spMk id="23" creationId="{A9A6518B-9348-1279-4F90-F544CF9D6260}"/>
          </ac:spMkLst>
        </pc:spChg>
        <pc:spChg chg="add mod">
          <ac:chgData name="易 越" userId="da64734563400bd7" providerId="LiveId" clId="{0A4CA57D-53F3-4ECD-8013-A4B1092FAA31}" dt="2023-06-03T12:09:41.921" v="230" actId="1076"/>
          <ac:spMkLst>
            <pc:docMk/>
            <pc:sldMk cId="1403020594" sldId="260"/>
            <ac:spMk id="24" creationId="{98DE078B-7E30-3AC6-824E-3D3649B57A85}"/>
          </ac:spMkLst>
        </pc:spChg>
        <pc:spChg chg="add mod">
          <ac:chgData name="易 越" userId="da64734563400bd7" providerId="LiveId" clId="{0A4CA57D-53F3-4ECD-8013-A4B1092FAA31}" dt="2023-06-03T12:09:41.921" v="230" actId="1076"/>
          <ac:spMkLst>
            <pc:docMk/>
            <pc:sldMk cId="1403020594" sldId="260"/>
            <ac:spMk id="25" creationId="{AAB46159-1A91-4311-76E9-B0EA24E505E3}"/>
          </ac:spMkLst>
        </pc:spChg>
        <pc:spChg chg="add mod">
          <ac:chgData name="易 越" userId="da64734563400bd7" providerId="LiveId" clId="{0A4CA57D-53F3-4ECD-8013-A4B1092FAA31}" dt="2023-06-03T12:09:41.921" v="230" actId="1076"/>
          <ac:spMkLst>
            <pc:docMk/>
            <pc:sldMk cId="1403020594" sldId="260"/>
            <ac:spMk id="27" creationId="{C79F6517-631C-6660-BDA6-4EF27030674B}"/>
          </ac:spMkLst>
        </pc:spChg>
        <pc:spChg chg="add mod">
          <ac:chgData name="易 越" userId="da64734563400bd7" providerId="LiveId" clId="{0A4CA57D-53F3-4ECD-8013-A4B1092FAA31}" dt="2023-06-03T12:09:41.921" v="230" actId="1076"/>
          <ac:spMkLst>
            <pc:docMk/>
            <pc:sldMk cId="1403020594" sldId="260"/>
            <ac:spMk id="29" creationId="{FC63E6F7-151D-E804-E1C8-113BA57FEEC7}"/>
          </ac:spMkLst>
        </pc:spChg>
        <pc:spChg chg="add mod">
          <ac:chgData name="易 越" userId="da64734563400bd7" providerId="LiveId" clId="{0A4CA57D-53F3-4ECD-8013-A4B1092FAA31}" dt="2023-06-03T12:09:47.371" v="232" actId="14100"/>
          <ac:spMkLst>
            <pc:docMk/>
            <pc:sldMk cId="1403020594" sldId="260"/>
            <ac:spMk id="31" creationId="{CA89507A-171D-E688-293A-1773324BB132}"/>
          </ac:spMkLst>
        </pc:spChg>
        <pc:spChg chg="add mod">
          <ac:chgData name="易 越" userId="da64734563400bd7" providerId="LiveId" clId="{0A4CA57D-53F3-4ECD-8013-A4B1092FAA31}" dt="2023-06-03T12:53:08.765" v="283" actId="20577"/>
          <ac:spMkLst>
            <pc:docMk/>
            <pc:sldMk cId="1403020594" sldId="260"/>
            <ac:spMk id="32" creationId="{3CAFF1EF-65D2-1AE3-39DD-F27F2E52A406}"/>
          </ac:spMkLst>
        </pc:spChg>
        <pc:spChg chg="add mod">
          <ac:chgData name="易 越" userId="da64734563400bd7" providerId="LiveId" clId="{0A4CA57D-53F3-4ECD-8013-A4B1092FAA31}" dt="2023-06-03T12:09:55.704" v="234" actId="1076"/>
          <ac:spMkLst>
            <pc:docMk/>
            <pc:sldMk cId="1403020594" sldId="260"/>
            <ac:spMk id="33" creationId="{CF8D32F3-4135-5214-16F6-1DE99B784D8F}"/>
          </ac:spMkLst>
        </pc:spChg>
        <pc:spChg chg="add mod">
          <ac:chgData name="易 越" userId="da64734563400bd7" providerId="LiveId" clId="{0A4CA57D-53F3-4ECD-8013-A4B1092FAA31}" dt="2023-06-03T12:09:55.704" v="234" actId="1076"/>
          <ac:spMkLst>
            <pc:docMk/>
            <pc:sldMk cId="1403020594" sldId="260"/>
            <ac:spMk id="34" creationId="{60F289A9-8D3C-4829-105F-46F77B9D2B66}"/>
          </ac:spMkLst>
        </pc:spChg>
        <pc:spChg chg="add mod">
          <ac:chgData name="易 越" userId="da64734563400bd7" providerId="LiveId" clId="{0A4CA57D-53F3-4ECD-8013-A4B1092FAA31}" dt="2023-06-03T12:09:55.704" v="234" actId="1076"/>
          <ac:spMkLst>
            <pc:docMk/>
            <pc:sldMk cId="1403020594" sldId="260"/>
            <ac:spMk id="36" creationId="{EC777D8E-D602-CA8F-8B29-9B078EB1A9F0}"/>
          </ac:spMkLst>
        </pc:spChg>
        <pc:spChg chg="add mod">
          <ac:chgData name="易 越" userId="da64734563400bd7" providerId="LiveId" clId="{0A4CA57D-53F3-4ECD-8013-A4B1092FAA31}" dt="2023-06-03T12:10:01.340" v="236" actId="14100"/>
          <ac:spMkLst>
            <pc:docMk/>
            <pc:sldMk cId="1403020594" sldId="260"/>
            <ac:spMk id="38" creationId="{7727094E-3EE4-8A3B-6195-F8200B2B64C5}"/>
          </ac:spMkLst>
        </pc:spChg>
        <pc:spChg chg="add del mod">
          <ac:chgData name="易 越" userId="da64734563400bd7" providerId="LiveId" clId="{0A4CA57D-53F3-4ECD-8013-A4B1092FAA31}" dt="2023-06-03T12:06:42.913" v="186" actId="478"/>
          <ac:spMkLst>
            <pc:docMk/>
            <pc:sldMk cId="1403020594" sldId="260"/>
            <ac:spMk id="39" creationId="{C700235A-40D8-6930-EAAE-70C18AC5C141}"/>
          </ac:spMkLst>
        </pc:spChg>
        <pc:spChg chg="add mod">
          <ac:chgData name="易 越" userId="da64734563400bd7" providerId="LiveId" clId="{0A4CA57D-53F3-4ECD-8013-A4B1092FAA31}" dt="2023-06-03T12:10:05.555" v="237" actId="1076"/>
          <ac:spMkLst>
            <pc:docMk/>
            <pc:sldMk cId="1403020594" sldId="260"/>
            <ac:spMk id="40" creationId="{0F552DFB-E8C9-0155-5030-E78AA990F4A7}"/>
          </ac:spMkLst>
        </pc:spChg>
        <pc:spChg chg="add mod">
          <ac:chgData name="易 越" userId="da64734563400bd7" providerId="LiveId" clId="{0A4CA57D-53F3-4ECD-8013-A4B1092FAA31}" dt="2023-06-03T12:51:01.880" v="254" actId="1076"/>
          <ac:spMkLst>
            <pc:docMk/>
            <pc:sldMk cId="1403020594" sldId="260"/>
            <ac:spMk id="42" creationId="{FE38AA30-F6B2-CC45-2381-E56F4B42DFF0}"/>
          </ac:spMkLst>
        </pc:spChg>
        <pc:cxnChg chg="add mod">
          <ac:chgData name="易 越" userId="da64734563400bd7" providerId="LiveId" clId="{0A4CA57D-53F3-4ECD-8013-A4B1092FAA31}" dt="2023-06-03T12:03:19.615" v="104" actId="1076"/>
          <ac:cxnSpMkLst>
            <pc:docMk/>
            <pc:sldMk cId="1403020594" sldId="260"/>
            <ac:cxnSpMk id="7" creationId="{17FDC090-2663-12A6-8F3B-420CE18217DD}"/>
          </ac:cxnSpMkLst>
        </pc:cxnChg>
        <pc:cxnChg chg="add mod">
          <ac:chgData name="易 越" userId="da64734563400bd7" providerId="LiveId" clId="{0A4CA57D-53F3-4ECD-8013-A4B1092FAA31}" dt="2023-06-03T12:03:19.615" v="104" actId="1076"/>
          <ac:cxnSpMkLst>
            <pc:docMk/>
            <pc:sldMk cId="1403020594" sldId="260"/>
            <ac:cxnSpMk id="11" creationId="{5B89E034-AD3E-C3E9-6275-AB115749FDA4}"/>
          </ac:cxnSpMkLst>
        </pc:cxnChg>
        <pc:cxnChg chg="add mod">
          <ac:chgData name="易 越" userId="da64734563400bd7" providerId="LiveId" clId="{0A4CA57D-53F3-4ECD-8013-A4B1092FAA31}" dt="2023-06-03T12:07:23.663" v="225" actId="688"/>
          <ac:cxnSpMkLst>
            <pc:docMk/>
            <pc:sldMk cId="1403020594" sldId="260"/>
            <ac:cxnSpMk id="16" creationId="{29877692-9FF7-F0A3-78B9-AB1C1D531361}"/>
          </ac:cxnSpMkLst>
        </pc:cxnChg>
        <pc:cxnChg chg="add del mod">
          <ac:chgData name="易 越" userId="da64734563400bd7" providerId="LiveId" clId="{0A4CA57D-53F3-4ECD-8013-A4B1092FAA31}" dt="2023-06-03T12:03:37.088" v="108" actId="478"/>
          <ac:cxnSpMkLst>
            <pc:docMk/>
            <pc:sldMk cId="1403020594" sldId="260"/>
            <ac:cxnSpMk id="20" creationId="{F93C61BA-9B04-EAE3-507E-D655227DC117}"/>
          </ac:cxnSpMkLst>
        </pc:cxnChg>
        <pc:cxnChg chg="add mod">
          <ac:chgData name="易 越" userId="da64734563400bd7" providerId="LiveId" clId="{0A4CA57D-53F3-4ECD-8013-A4B1092FAA31}" dt="2023-06-03T12:09:41.921" v="230" actId="1076"/>
          <ac:cxnSpMkLst>
            <pc:docMk/>
            <pc:sldMk cId="1403020594" sldId="260"/>
            <ac:cxnSpMk id="26" creationId="{97F67620-71A5-9DBB-27E0-6233A9F95E25}"/>
          </ac:cxnSpMkLst>
        </pc:cxnChg>
        <pc:cxnChg chg="add mod">
          <ac:chgData name="易 越" userId="da64734563400bd7" providerId="LiveId" clId="{0A4CA57D-53F3-4ECD-8013-A4B1092FAA31}" dt="2023-06-03T12:09:41.921" v="230" actId="1076"/>
          <ac:cxnSpMkLst>
            <pc:docMk/>
            <pc:sldMk cId="1403020594" sldId="260"/>
            <ac:cxnSpMk id="28" creationId="{CA46F3C5-9F1C-F6F9-3746-1A35476DABE3}"/>
          </ac:cxnSpMkLst>
        </pc:cxnChg>
        <pc:cxnChg chg="add mod">
          <ac:chgData name="易 越" userId="da64734563400bd7" providerId="LiveId" clId="{0A4CA57D-53F3-4ECD-8013-A4B1092FAA31}" dt="2023-06-03T12:09:41.921" v="230" actId="1076"/>
          <ac:cxnSpMkLst>
            <pc:docMk/>
            <pc:sldMk cId="1403020594" sldId="260"/>
            <ac:cxnSpMk id="30" creationId="{9E0660FE-BEE4-DC39-6D6B-2E1E1E43EED7}"/>
          </ac:cxnSpMkLst>
        </pc:cxnChg>
        <pc:cxnChg chg="add mod">
          <ac:chgData name="易 越" userId="da64734563400bd7" providerId="LiveId" clId="{0A4CA57D-53F3-4ECD-8013-A4B1092FAA31}" dt="2023-06-03T12:09:55.704" v="234" actId="1076"/>
          <ac:cxnSpMkLst>
            <pc:docMk/>
            <pc:sldMk cId="1403020594" sldId="260"/>
            <ac:cxnSpMk id="35" creationId="{3BA381B1-69C8-697E-336E-C35779B4D173}"/>
          </ac:cxnSpMkLst>
        </pc:cxnChg>
        <pc:cxnChg chg="add mod">
          <ac:chgData name="易 越" userId="da64734563400bd7" providerId="LiveId" clId="{0A4CA57D-53F3-4ECD-8013-A4B1092FAA31}" dt="2023-06-03T12:09:55.704" v="234" actId="1076"/>
          <ac:cxnSpMkLst>
            <pc:docMk/>
            <pc:sldMk cId="1403020594" sldId="260"/>
            <ac:cxnSpMk id="37" creationId="{AB157C0E-9841-4FDD-BA9E-883A89152234}"/>
          </ac:cxnSpMkLst>
        </pc:cxnChg>
        <pc:cxnChg chg="add mod">
          <ac:chgData name="易 越" userId="da64734563400bd7" providerId="LiveId" clId="{0A4CA57D-53F3-4ECD-8013-A4B1092FAA31}" dt="2023-06-03T12:51:56.721" v="261"/>
          <ac:cxnSpMkLst>
            <pc:docMk/>
            <pc:sldMk cId="1403020594" sldId="260"/>
            <ac:cxnSpMk id="43" creationId="{4C3341B0-6BCA-FD66-CD9D-AD82DF3C4FF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A9AF9-86D1-15FB-77C7-BCBA9DB26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D33D2F-0BB4-3B36-E643-D0697DA4E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47B56F-CB99-21AA-5B99-07BE81EAB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BD78-1242-4B63-9BA9-E0A3DE6D55A4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EFFC3-5EFA-298F-DB8F-E1BC66EE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E0518-6D87-6210-654B-4E7092E7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2368-BAD5-400B-AE42-6CF48D2A1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29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C5EB7-0128-FA88-4FA6-193C1EBD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02E112-EC64-5770-C271-AC877A835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4171DF-02F3-2A6E-DEF8-BC9402F9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BD78-1242-4B63-9BA9-E0A3DE6D55A4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DF24D0-6ED1-0198-F417-4A796052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92B59-04EB-D6E7-7AC3-09605305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2368-BAD5-400B-AE42-6CF48D2A1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50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A25B77-253A-C9A4-E5E4-8E527B8D5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97C965-72B2-B963-1498-9B9090C85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D61F3-1406-EBD3-81D2-24599B8DC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BD78-1242-4B63-9BA9-E0A3DE6D55A4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9DADA-20FC-7294-DF4B-724647E9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47BA4-9E04-879E-EA4E-81BDAADE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2368-BAD5-400B-AE42-6CF48D2A1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80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15F5B-BDB5-92C4-8956-A70B9FDE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151213-4E26-3C3E-F67A-B8BE36AAA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1C9D0-A23D-30D1-672D-45411931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BD78-1242-4B63-9BA9-E0A3DE6D55A4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7B1E5-72B0-4875-7798-C7803B94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01A673-C9D6-BBA3-0A1D-A52D3A02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2368-BAD5-400B-AE42-6CF48D2A1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866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08172-F46D-C137-D5D8-DB45EA7F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848D68-0116-4DF2-C624-A98E5F858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3AA1D-4C1C-C98D-0090-94BAC56B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BD78-1242-4B63-9BA9-E0A3DE6D55A4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56622F-7A2B-C236-BC06-221654FBD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ABA8B-F181-D512-410A-4558998A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2368-BAD5-400B-AE42-6CF48D2A1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5094A-C5C2-B28A-4738-2F53A703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EBD790-6B68-A746-106A-9542339D6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34AD46-137F-9F32-ADAB-83277CCAB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621BE2-FF23-9794-5E59-4347402E5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BD78-1242-4B63-9BA9-E0A3DE6D55A4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BD6C73-2AF2-A0B8-1ED2-B07C5CDC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CB4AAC-E70A-7C81-99AC-EC9E8293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2368-BAD5-400B-AE42-6CF48D2A1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95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89B9A-E51F-FE7D-20DF-0E4A15F16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D79725-6A7C-E0E4-CA48-73406CFB2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95B43C-38B4-9695-209F-7CB20195B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E186BC-1861-5D49-370F-442B3482B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7EC4BF-3905-3E6E-017D-C6E97EC0C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143C34-8169-B4B3-F5E6-5D3EAF1B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BD78-1242-4B63-9BA9-E0A3DE6D55A4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8B5858-8603-5D4F-DE7B-8B019B70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759CC9-62F3-0607-8671-2F8D58A5A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2368-BAD5-400B-AE42-6CF48D2A1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68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E64CF-2E59-338B-7944-65BE6339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E991FA-4932-8E17-9679-71D92681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BD78-1242-4B63-9BA9-E0A3DE6D55A4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24DAE5-EADD-39D8-351F-F56F6AF0B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43F450-2C0D-569B-4BEE-C163BD44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2368-BAD5-400B-AE42-6CF48D2A1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52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5D0483-CAB2-B927-0A9F-6A65AD929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BD78-1242-4B63-9BA9-E0A3DE6D55A4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BE84A2-78CC-91C0-F39D-422583B0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E43A4B-A7FB-9BEB-DF47-965CD7A2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2368-BAD5-400B-AE42-6CF48D2A1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8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F1E7D-2F84-7CB1-004D-51ED42D6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32E34-7653-9C9C-7EDE-80BB2FD0C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796FEB-6934-AD08-BC91-5AE49AA45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4B8F91-2460-29AD-BBCF-453CDE05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BD78-1242-4B63-9BA9-E0A3DE6D55A4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78F348-FD30-C57F-364D-3429190C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C9826F-6E07-E29B-3C13-511B14D9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2368-BAD5-400B-AE42-6CF48D2A1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18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85DA0-18DA-1923-6307-09172848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CB91AA-2D5A-E485-3ED6-B1BC25B8D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EDF1F7B-CB8A-51C5-BCFC-4A96C3DAA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713504-720E-E893-689E-E561E399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BD78-1242-4B63-9BA9-E0A3DE6D55A4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5A9BD5-FD42-7EFB-1FCB-343B0234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A837BA-6B0E-13B4-C2AB-6D600DEC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C2368-BAD5-400B-AE42-6CF48D2A1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06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2BD3DC-D393-0A72-27DE-59F26041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B067FD-223F-1CF2-51CC-D4CFD710F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12656-2AB0-F316-E771-555CF85D3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6BD78-1242-4B63-9BA9-E0A3DE6D55A4}" type="datetimeFigureOut">
              <a:rPr lang="zh-CN" altLang="en-US" smtClean="0"/>
              <a:t>2023/6/3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1E258-5397-E6AB-E520-43F18BD91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733A1-FFD4-CE77-0D9B-1D96215D3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C2368-BAD5-400B-AE42-6CF48D2A19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25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072BB23-9BBC-75DF-7DEA-4C0F9D8FFDCE}"/>
              </a:ext>
            </a:extLst>
          </p:cNvPr>
          <p:cNvSpPr/>
          <p:nvPr/>
        </p:nvSpPr>
        <p:spPr>
          <a:xfrm>
            <a:off x="2803416" y="2113156"/>
            <a:ext cx="9144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D991E67-14A8-84BB-850D-165E0387891A}"/>
              </a:ext>
            </a:extLst>
          </p:cNvPr>
          <p:cNvSpPr/>
          <p:nvPr/>
        </p:nvSpPr>
        <p:spPr>
          <a:xfrm>
            <a:off x="4372021" y="2113156"/>
            <a:ext cx="103855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process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CAF7CE2-0FE8-9822-8BD8-90DE3DC83944}"/>
              </a:ext>
            </a:extLst>
          </p:cNvPr>
          <p:cNvSpPr/>
          <p:nvPr/>
        </p:nvSpPr>
        <p:spPr>
          <a:xfrm>
            <a:off x="6064776" y="2113156"/>
            <a:ext cx="103855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output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492809E-53C1-5BFC-CF35-29D712590D9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717816" y="2341756"/>
            <a:ext cx="6542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05B7F52-092A-5E7B-8374-6E780B33BEF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410571" y="2341756"/>
            <a:ext cx="6542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EB1582B-DB90-051C-FB8B-AC6CFD5E0AD7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>
            <a:off x="1977111" y="2341756"/>
            <a:ext cx="826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9002A90-546A-999D-CED6-BB26DFDEF488}"/>
              </a:ext>
            </a:extLst>
          </p:cNvPr>
          <p:cNvSpPr/>
          <p:nvPr/>
        </p:nvSpPr>
        <p:spPr>
          <a:xfrm>
            <a:off x="1062710" y="2113156"/>
            <a:ext cx="91440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START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DB84CAB-58BD-7932-3204-A8B33774A352}"/>
              </a:ext>
            </a:extLst>
          </p:cNvPr>
          <p:cNvSpPr/>
          <p:nvPr/>
        </p:nvSpPr>
        <p:spPr>
          <a:xfrm>
            <a:off x="7928144" y="2117617"/>
            <a:ext cx="91440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959B387-FD44-9050-524E-ED795E7B2925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7103326" y="2341756"/>
            <a:ext cx="824818" cy="4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71CD81E-31F0-5B47-3C5A-752F081DCAC6}"/>
              </a:ext>
            </a:extLst>
          </p:cNvPr>
          <p:cNvSpPr/>
          <p:nvPr/>
        </p:nvSpPr>
        <p:spPr>
          <a:xfrm>
            <a:off x="2803416" y="3910733"/>
            <a:ext cx="9144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CE524DBF-26F2-76B3-AC0C-92367653E4B6}"/>
              </a:ext>
            </a:extLst>
          </p:cNvPr>
          <p:cNvSpPr/>
          <p:nvPr/>
        </p:nvSpPr>
        <p:spPr>
          <a:xfrm>
            <a:off x="4372021" y="3910733"/>
            <a:ext cx="103855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process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5973E152-33ED-60BB-50F7-3C78B4576F55}"/>
              </a:ext>
            </a:extLst>
          </p:cNvPr>
          <p:cNvSpPr/>
          <p:nvPr/>
        </p:nvSpPr>
        <p:spPr>
          <a:xfrm>
            <a:off x="6064776" y="3910733"/>
            <a:ext cx="103855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output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DD61F31-9DBF-98F9-A095-CD1C4C5B2D0D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3717816" y="4139333"/>
            <a:ext cx="6542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67D6C55-57AC-C54D-AA9A-800431E9E187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5410571" y="4139333"/>
            <a:ext cx="6542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950227F-F491-F75F-92E9-EFD77F8BBAE7}"/>
              </a:ext>
            </a:extLst>
          </p:cNvPr>
          <p:cNvCxnSpPr>
            <a:cxnSpLocks/>
            <a:stCxn id="34" idx="3"/>
            <a:endCxn id="28" idx="1"/>
          </p:cNvCxnSpPr>
          <p:nvPr/>
        </p:nvCxnSpPr>
        <p:spPr>
          <a:xfrm>
            <a:off x="1977111" y="4139333"/>
            <a:ext cx="826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2542CBB2-5B7E-2E96-58AD-B8BACB531367}"/>
              </a:ext>
            </a:extLst>
          </p:cNvPr>
          <p:cNvSpPr/>
          <p:nvPr/>
        </p:nvSpPr>
        <p:spPr>
          <a:xfrm>
            <a:off x="1062710" y="3910733"/>
            <a:ext cx="91440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START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F94231A-D816-0B61-0752-23AAAE64CBEE}"/>
              </a:ext>
            </a:extLst>
          </p:cNvPr>
          <p:cNvSpPr/>
          <p:nvPr/>
        </p:nvSpPr>
        <p:spPr>
          <a:xfrm>
            <a:off x="7928144" y="3915194"/>
            <a:ext cx="91440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A462798-1F55-3C69-B157-3B64AF5D0A20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7103326" y="4139333"/>
            <a:ext cx="824818" cy="4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77472EB-3CE0-2A51-0EB7-3CC6E73CDDE5}"/>
              </a:ext>
            </a:extLst>
          </p:cNvPr>
          <p:cNvCxnSpPr>
            <a:cxnSpLocks/>
          </p:cNvCxnSpPr>
          <p:nvPr/>
        </p:nvCxnSpPr>
        <p:spPr>
          <a:xfrm>
            <a:off x="7457935" y="4139333"/>
            <a:ext cx="0" cy="7753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CF39A78-AD54-E9D4-5EFB-33C583C8EE4B}"/>
              </a:ext>
            </a:extLst>
          </p:cNvPr>
          <p:cNvCxnSpPr>
            <a:cxnSpLocks/>
          </p:cNvCxnSpPr>
          <p:nvPr/>
        </p:nvCxnSpPr>
        <p:spPr>
          <a:xfrm flipH="1">
            <a:off x="2359598" y="4914714"/>
            <a:ext cx="50983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B29266E-6B60-B9D2-FD8D-E5C46453F979}"/>
              </a:ext>
            </a:extLst>
          </p:cNvPr>
          <p:cNvCxnSpPr>
            <a:cxnSpLocks/>
          </p:cNvCxnSpPr>
          <p:nvPr/>
        </p:nvCxnSpPr>
        <p:spPr>
          <a:xfrm flipV="1">
            <a:off x="2359598" y="4139333"/>
            <a:ext cx="0" cy="775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520565D-0F33-3837-5C4D-069872F40034}"/>
              </a:ext>
            </a:extLst>
          </p:cNvPr>
          <p:cNvSpPr txBox="1"/>
          <p:nvPr/>
        </p:nvSpPr>
        <p:spPr>
          <a:xfrm>
            <a:off x="9312753" y="1674674"/>
            <a:ext cx="19575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() =&gt;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Input();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Process();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Output();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F4673EC-ADA5-2355-EB28-186DE74267ED}"/>
              </a:ext>
            </a:extLst>
          </p:cNvPr>
          <p:cNvSpPr txBox="1"/>
          <p:nvPr/>
        </p:nvSpPr>
        <p:spPr>
          <a:xfrm>
            <a:off x="9312753" y="3511360"/>
            <a:ext cx="25640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() =&gt;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while (true)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Input();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Process();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Output();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83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348209E-AB9A-91D8-B15B-B489D609A004}"/>
              </a:ext>
            </a:extLst>
          </p:cNvPr>
          <p:cNvSpPr/>
          <p:nvPr/>
        </p:nvSpPr>
        <p:spPr>
          <a:xfrm>
            <a:off x="3721157" y="1057305"/>
            <a:ext cx="91440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input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6695F55-E20E-D7C7-34A3-CDCE1F44279E}"/>
              </a:ext>
            </a:extLst>
          </p:cNvPr>
          <p:cNvSpPr/>
          <p:nvPr/>
        </p:nvSpPr>
        <p:spPr>
          <a:xfrm>
            <a:off x="5289762" y="1057305"/>
            <a:ext cx="103855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process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18F7938-63BB-38D8-1AA6-B1D19A51E5E0}"/>
              </a:ext>
            </a:extLst>
          </p:cNvPr>
          <p:cNvSpPr/>
          <p:nvPr/>
        </p:nvSpPr>
        <p:spPr>
          <a:xfrm>
            <a:off x="6982517" y="1057305"/>
            <a:ext cx="1038550" cy="457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output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7F4E60D-BA5E-1E01-E137-CE665CCD7FA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635557" y="1285905"/>
            <a:ext cx="6542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63141CB-FF77-1521-A2FF-42E156A2535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328312" y="1285905"/>
            <a:ext cx="6542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6234CEC-6C36-B7DD-1077-323B733AA4F9}"/>
              </a:ext>
            </a:extLst>
          </p:cNvPr>
          <p:cNvCxnSpPr>
            <a:cxnSpLocks/>
            <a:stCxn id="10" idx="3"/>
            <a:endCxn id="4" idx="1"/>
          </p:cNvCxnSpPr>
          <p:nvPr/>
        </p:nvCxnSpPr>
        <p:spPr>
          <a:xfrm>
            <a:off x="2894852" y="1285905"/>
            <a:ext cx="82630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C0637AD-993C-B3A4-CCB8-A0268BFE2899}"/>
              </a:ext>
            </a:extLst>
          </p:cNvPr>
          <p:cNvSpPr/>
          <p:nvPr/>
        </p:nvSpPr>
        <p:spPr>
          <a:xfrm>
            <a:off x="1980451" y="1057305"/>
            <a:ext cx="91440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START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A4F8CC-FFB2-9D21-CD8B-183FDBF6BBE9}"/>
              </a:ext>
            </a:extLst>
          </p:cNvPr>
          <p:cNvSpPr/>
          <p:nvPr/>
        </p:nvSpPr>
        <p:spPr>
          <a:xfrm>
            <a:off x="8845885" y="1061766"/>
            <a:ext cx="914401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AB16250-2E73-21BF-C1B3-BADCD8EF5D0E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8021067" y="1285905"/>
            <a:ext cx="824818" cy="4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087B437-5F17-71F7-E879-8DE8972D4F73}"/>
              </a:ext>
            </a:extLst>
          </p:cNvPr>
          <p:cNvCxnSpPr>
            <a:cxnSpLocks/>
          </p:cNvCxnSpPr>
          <p:nvPr/>
        </p:nvCxnSpPr>
        <p:spPr>
          <a:xfrm>
            <a:off x="8375676" y="1285905"/>
            <a:ext cx="0" cy="7753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B03D127-A211-1581-10FB-8D109079E875}"/>
              </a:ext>
            </a:extLst>
          </p:cNvPr>
          <p:cNvCxnSpPr>
            <a:cxnSpLocks/>
          </p:cNvCxnSpPr>
          <p:nvPr/>
        </p:nvCxnSpPr>
        <p:spPr>
          <a:xfrm flipH="1">
            <a:off x="3277339" y="2061286"/>
            <a:ext cx="50983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017428A-8510-FE96-B0F5-3B2D1D4FDBB2}"/>
              </a:ext>
            </a:extLst>
          </p:cNvPr>
          <p:cNvCxnSpPr>
            <a:cxnSpLocks/>
          </p:cNvCxnSpPr>
          <p:nvPr/>
        </p:nvCxnSpPr>
        <p:spPr>
          <a:xfrm flipV="1">
            <a:off x="3277339" y="1285905"/>
            <a:ext cx="0" cy="7753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6778989-F514-DA4D-9255-E788B6CE744C}"/>
              </a:ext>
            </a:extLst>
          </p:cNvPr>
          <p:cNvGrpSpPr/>
          <p:nvPr/>
        </p:nvGrpSpPr>
        <p:grpSpPr>
          <a:xfrm>
            <a:off x="4766030" y="3069373"/>
            <a:ext cx="2011680" cy="2011680"/>
            <a:chOff x="3283657" y="3287936"/>
            <a:chExt cx="2011680" cy="2011680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14478FA-6DF9-6E1E-54F1-12297C62F384}"/>
                </a:ext>
              </a:extLst>
            </p:cNvPr>
            <p:cNvSpPr/>
            <p:nvPr/>
          </p:nvSpPr>
          <p:spPr>
            <a:xfrm>
              <a:off x="3283657" y="3287936"/>
              <a:ext cx="2011680" cy="20116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EVENT LOOP</a:t>
              </a:r>
              <a:endParaRPr lang="zh-CN" alt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E522839-C83E-07A2-D5D5-EB7B1824CFC7}"/>
                </a:ext>
              </a:extLst>
            </p:cNvPr>
            <p:cNvCxnSpPr>
              <a:cxnSpLocks/>
              <a:stCxn id="16" idx="6"/>
            </p:cNvCxnSpPr>
            <p:nvPr/>
          </p:nvCxnSpPr>
          <p:spPr>
            <a:xfrm>
              <a:off x="5295337" y="4293776"/>
              <a:ext cx="0" cy="1282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254B947-183C-710D-96FF-9B72A09444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3657" y="4184028"/>
              <a:ext cx="0" cy="1927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FBA2D1C2-05D6-CBD8-3B01-4ABAE8094E02}"/>
              </a:ext>
            </a:extLst>
          </p:cNvPr>
          <p:cNvSpPr/>
          <p:nvPr/>
        </p:nvSpPr>
        <p:spPr>
          <a:xfrm>
            <a:off x="3654252" y="4158198"/>
            <a:ext cx="557560" cy="4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M1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FEC82D7-3E1F-CF41-B299-1C4D42522E0A}"/>
              </a:ext>
            </a:extLst>
          </p:cNvPr>
          <p:cNvSpPr/>
          <p:nvPr/>
        </p:nvSpPr>
        <p:spPr>
          <a:xfrm>
            <a:off x="3096691" y="4158198"/>
            <a:ext cx="557560" cy="4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M2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5D5BC61-1724-DFCD-30A4-0FE617FCA560}"/>
              </a:ext>
            </a:extLst>
          </p:cNvPr>
          <p:cNvSpPr/>
          <p:nvPr/>
        </p:nvSpPr>
        <p:spPr>
          <a:xfrm>
            <a:off x="2539130" y="4158198"/>
            <a:ext cx="557560" cy="4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M3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AFEBFEA-7FBE-DA41-4B2A-62180B122245}"/>
              </a:ext>
            </a:extLst>
          </p:cNvPr>
          <p:cNvSpPr/>
          <p:nvPr/>
        </p:nvSpPr>
        <p:spPr>
          <a:xfrm>
            <a:off x="1981570" y="4158198"/>
            <a:ext cx="557560" cy="4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E92E824-A339-74AE-0C52-9D508A8C93B0}"/>
              </a:ext>
            </a:extLst>
          </p:cNvPr>
          <p:cNvSpPr/>
          <p:nvPr/>
        </p:nvSpPr>
        <p:spPr>
          <a:xfrm>
            <a:off x="1424009" y="4158197"/>
            <a:ext cx="557560" cy="4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F6CA8A77-766F-DA4B-BA9B-1AD0E9BF8154}"/>
              </a:ext>
            </a:extLst>
          </p:cNvPr>
          <p:cNvSpPr/>
          <p:nvPr/>
        </p:nvSpPr>
        <p:spPr>
          <a:xfrm>
            <a:off x="3621915" y="3480833"/>
            <a:ext cx="978408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016A265-E1B9-95EE-1DA1-89DCF368DF19}"/>
              </a:ext>
            </a:extLst>
          </p:cNvPr>
          <p:cNvSpPr txBox="1"/>
          <p:nvPr/>
        </p:nvSpPr>
        <p:spPr>
          <a:xfrm>
            <a:off x="1980451" y="474891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Event queue</a:t>
            </a:r>
            <a:endParaRPr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BC65B0C-93E7-749E-5846-92855B58F9C9}"/>
              </a:ext>
            </a:extLst>
          </p:cNvPr>
          <p:cNvGrpSpPr/>
          <p:nvPr/>
        </p:nvGrpSpPr>
        <p:grpSpPr>
          <a:xfrm>
            <a:off x="8970972" y="3113421"/>
            <a:ext cx="1363796" cy="2276521"/>
            <a:chOff x="8198375" y="3033132"/>
            <a:chExt cx="1363796" cy="227652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4A3AC9B-366B-1B80-A4D3-C3863DCFDB2E}"/>
                </a:ext>
              </a:extLst>
            </p:cNvPr>
            <p:cNvSpPr/>
            <p:nvPr/>
          </p:nvSpPr>
          <p:spPr>
            <a:xfrm>
              <a:off x="8198376" y="3033132"/>
              <a:ext cx="136379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Callback 1</a:t>
              </a:r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D959FA0-C188-285D-B498-39005CB5F9A8}"/>
                </a:ext>
              </a:extLst>
            </p:cNvPr>
            <p:cNvSpPr/>
            <p:nvPr/>
          </p:nvSpPr>
          <p:spPr>
            <a:xfrm>
              <a:off x="8198375" y="3494549"/>
              <a:ext cx="136379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Callback 2</a:t>
              </a:r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168B1D4-264D-FE07-5332-7CFE9759F3E9}"/>
                </a:ext>
              </a:extLst>
            </p:cNvPr>
            <p:cNvSpPr/>
            <p:nvPr/>
          </p:nvSpPr>
          <p:spPr>
            <a:xfrm>
              <a:off x="8198375" y="3954966"/>
              <a:ext cx="136379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Callback 3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52EF186-76D3-A488-B9E0-9436E0352FC0}"/>
                </a:ext>
              </a:extLst>
            </p:cNvPr>
            <p:cNvSpPr/>
            <p:nvPr/>
          </p:nvSpPr>
          <p:spPr>
            <a:xfrm>
              <a:off x="8198375" y="4402130"/>
              <a:ext cx="136379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A27B35D-A6A9-DD11-F056-B2F4830AE391}"/>
                </a:ext>
              </a:extLst>
            </p:cNvPr>
            <p:cNvSpPr/>
            <p:nvPr/>
          </p:nvSpPr>
          <p:spPr>
            <a:xfrm>
              <a:off x="8198375" y="4852453"/>
              <a:ext cx="136379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Callback N</a:t>
              </a:r>
              <a:endParaRPr lang="zh-CN" altLang="en-US" dirty="0"/>
            </a:p>
          </p:txBody>
        </p:sp>
      </p:grpSp>
      <p:sp>
        <p:nvSpPr>
          <p:cNvPr id="39" name="箭头: 右 38">
            <a:extLst>
              <a:ext uri="{FF2B5EF4-FFF2-40B4-BE49-F238E27FC236}">
                <a16:creationId xmlns:a16="http://schemas.microsoft.com/office/drawing/2014/main" id="{33E08548-BFC0-91F9-8A01-0C3A506FCDC6}"/>
              </a:ext>
            </a:extLst>
          </p:cNvPr>
          <p:cNvSpPr/>
          <p:nvPr/>
        </p:nvSpPr>
        <p:spPr>
          <a:xfrm>
            <a:off x="7331928" y="3356853"/>
            <a:ext cx="978408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DB81510-0976-1FCC-9103-1FEB123DC94A}"/>
              </a:ext>
            </a:extLst>
          </p:cNvPr>
          <p:cNvSpPr txBox="1"/>
          <p:nvPr/>
        </p:nvSpPr>
        <p:spPr>
          <a:xfrm>
            <a:off x="6777710" y="2884706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Trigger callback</a:t>
            </a:r>
            <a:endParaRPr lang="zh-CN" altLang="en-US" b="1" dirty="0"/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4B1E1FDB-7448-F8D9-A7A7-B8CCC4B62AD3}"/>
              </a:ext>
            </a:extLst>
          </p:cNvPr>
          <p:cNvSpPr/>
          <p:nvPr/>
        </p:nvSpPr>
        <p:spPr>
          <a:xfrm rot="10800000">
            <a:off x="7311035" y="4633612"/>
            <a:ext cx="978408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D047A62-6263-2A27-80DF-49C0C179B1D6}"/>
              </a:ext>
            </a:extLst>
          </p:cNvPr>
          <p:cNvSpPr txBox="1"/>
          <p:nvPr/>
        </p:nvSpPr>
        <p:spPr>
          <a:xfrm>
            <a:off x="6746904" y="425036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Callback complete</a:t>
            </a:r>
            <a:endParaRPr lang="zh-CN" altLang="en-US" b="1" dirty="0"/>
          </a:p>
        </p:txBody>
      </p:sp>
      <p:sp>
        <p:nvSpPr>
          <p:cNvPr id="44" name="Rectangle 2">
            <a:extLst>
              <a:ext uri="{FF2B5EF4-FFF2-40B4-BE49-F238E27FC236}">
                <a16:creationId xmlns:a16="http://schemas.microsoft.com/office/drawing/2014/main" id="{3B4FD2C7-D1CA-3E17-92C5-6FB3D7871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323" y="5246697"/>
            <a:ext cx="25122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  <a:ea typeface="var(--font-code)"/>
              </a:rPr>
              <a:t>while (queue.waitForMessage()) { </a:t>
            </a:r>
            <a:endParaRPr kumimoji="0" lang="en-US" altLang="zh-CN" sz="1000" b="1" i="0" u="none" strike="noStrike" cap="none" normalizeH="0" baseline="0" dirty="0">
              <a:ln>
                <a:noFill/>
              </a:ln>
              <a:solidFill>
                <a:srgbClr val="1B1B1B"/>
              </a:solidFill>
              <a:effectLst/>
              <a:latin typeface="Consolas" panose="020B0609020204030204" pitchFamily="49" charset="0"/>
              <a:ea typeface="var(--font-cod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dirty="0">
                <a:solidFill>
                  <a:srgbClr val="1B1B1B"/>
                </a:solidFill>
                <a:latin typeface="Consolas" panose="020B0609020204030204" pitchFamily="49" charset="0"/>
                <a:ea typeface="var(--font-code)"/>
              </a:rPr>
              <a:t>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  <a:ea typeface="var(--font-code)"/>
              </a:rPr>
              <a:t>queue.processNextMessage(); </a:t>
            </a:r>
            <a:endParaRPr kumimoji="0" lang="en-US" altLang="zh-CN" sz="1000" b="1" i="0" u="none" strike="noStrike" cap="none" normalizeH="0" baseline="0" dirty="0">
              <a:ln>
                <a:noFill/>
              </a:ln>
              <a:solidFill>
                <a:srgbClr val="1B1B1B"/>
              </a:solidFill>
              <a:effectLst/>
              <a:latin typeface="Consolas" panose="020B0609020204030204" pitchFamily="49" charset="0"/>
              <a:ea typeface="var(--font-cod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  <a:ea typeface="var(--font-code)"/>
              </a:rPr>
              <a:t>}</a:t>
            </a:r>
            <a:r>
              <a:rPr kumimoji="0" lang="zh-CN" altLang="zh-CN" sz="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D405986-200B-9D7E-4FE9-CD44F1FF7D97}"/>
              </a:ext>
            </a:extLst>
          </p:cNvPr>
          <p:cNvSpPr txBox="1"/>
          <p:nvPr/>
        </p:nvSpPr>
        <p:spPr>
          <a:xfrm>
            <a:off x="8746643" y="5980179"/>
            <a:ext cx="1904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Registered handlers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9E06AEFA-C2C4-D4E5-6AE4-E4B06E6D88B2}"/>
              </a:ext>
            </a:extLst>
          </p:cNvPr>
          <p:cNvCxnSpPr>
            <a:cxnSpLocks/>
            <a:stCxn id="38" idx="2"/>
            <a:endCxn id="33" idx="2"/>
          </p:cNvCxnSpPr>
          <p:nvPr/>
        </p:nvCxnSpPr>
        <p:spPr>
          <a:xfrm rot="5400000" flipH="1">
            <a:off x="6050785" y="1787857"/>
            <a:ext cx="271698" cy="6932473"/>
          </a:xfrm>
          <a:prstGeom prst="curvedConnector3">
            <a:avLst>
              <a:gd name="adj1" fmla="val -359945"/>
            </a:avLst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8DD4796F-8AD0-7771-7E13-11D721A9A9F3}"/>
              </a:ext>
            </a:extLst>
          </p:cNvPr>
          <p:cNvSpPr txBox="1"/>
          <p:nvPr/>
        </p:nvSpPr>
        <p:spPr>
          <a:xfrm>
            <a:off x="5576531" y="5980179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Post event</a:t>
            </a:r>
            <a:endParaRPr lang="zh-CN" altLang="en-US" b="1" dirty="0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F59D619-D641-16CA-0544-FB4E58F33386}"/>
              </a:ext>
            </a:extLst>
          </p:cNvPr>
          <p:cNvCxnSpPr>
            <a:cxnSpLocks/>
          </p:cNvCxnSpPr>
          <p:nvPr/>
        </p:nvCxnSpPr>
        <p:spPr>
          <a:xfrm>
            <a:off x="1424009" y="677994"/>
            <a:ext cx="8964089" cy="152994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04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B73109E-B8F3-F3AB-6A5F-5C3FBAF95FE1}"/>
              </a:ext>
            </a:extLst>
          </p:cNvPr>
          <p:cNvGrpSpPr/>
          <p:nvPr/>
        </p:nvGrpSpPr>
        <p:grpSpPr>
          <a:xfrm>
            <a:off x="4520703" y="1704465"/>
            <a:ext cx="2011680" cy="2011680"/>
            <a:chOff x="3283657" y="3287936"/>
            <a:chExt cx="2011680" cy="2011680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1F478CE-50F2-E95A-3E5A-51378CEFD1E3}"/>
                </a:ext>
              </a:extLst>
            </p:cNvPr>
            <p:cNvSpPr/>
            <p:nvPr/>
          </p:nvSpPr>
          <p:spPr>
            <a:xfrm>
              <a:off x="3283657" y="3287936"/>
              <a:ext cx="2011680" cy="20116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EVENT LOOP</a:t>
              </a:r>
              <a:endParaRPr lang="zh-CN" altLang="en-US" dirty="0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FED8903D-092F-FC1E-C671-A58507376A91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5295337" y="4293776"/>
              <a:ext cx="0" cy="12824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415C43F-5627-2456-162A-20705D39B2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3657" y="4184028"/>
              <a:ext cx="0" cy="19273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FADD426-5C57-4764-CC57-18C0B38A6C31}"/>
              </a:ext>
            </a:extLst>
          </p:cNvPr>
          <p:cNvSpPr/>
          <p:nvPr/>
        </p:nvSpPr>
        <p:spPr>
          <a:xfrm>
            <a:off x="3408925" y="2793290"/>
            <a:ext cx="557560" cy="4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748BB3-F8B9-6ACD-846C-EBCB652DA49C}"/>
              </a:ext>
            </a:extLst>
          </p:cNvPr>
          <p:cNvSpPr/>
          <p:nvPr/>
        </p:nvSpPr>
        <p:spPr>
          <a:xfrm>
            <a:off x="2851364" y="2793290"/>
            <a:ext cx="557560" cy="4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0FB6161-236C-6664-C469-3192A6BB7B65}"/>
              </a:ext>
            </a:extLst>
          </p:cNvPr>
          <p:cNvSpPr/>
          <p:nvPr/>
        </p:nvSpPr>
        <p:spPr>
          <a:xfrm>
            <a:off x="2293803" y="2793290"/>
            <a:ext cx="557560" cy="4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227F606-0632-C672-90D8-AFECA780901E}"/>
              </a:ext>
            </a:extLst>
          </p:cNvPr>
          <p:cNvSpPr/>
          <p:nvPr/>
        </p:nvSpPr>
        <p:spPr>
          <a:xfrm>
            <a:off x="1736243" y="2793290"/>
            <a:ext cx="557560" cy="4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0AD6439-1C8F-5472-3003-8787C6FDB2B0}"/>
              </a:ext>
            </a:extLst>
          </p:cNvPr>
          <p:cNvSpPr/>
          <p:nvPr/>
        </p:nvSpPr>
        <p:spPr>
          <a:xfrm>
            <a:off x="1178682" y="2793289"/>
            <a:ext cx="557560" cy="4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A958329A-95EA-08D2-FB51-018125DA7F7D}"/>
              </a:ext>
            </a:extLst>
          </p:cNvPr>
          <p:cNvSpPr/>
          <p:nvPr/>
        </p:nvSpPr>
        <p:spPr>
          <a:xfrm>
            <a:off x="3376588" y="2115925"/>
            <a:ext cx="978408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670244-A503-C42B-3FC6-6DAC93AAE254}"/>
              </a:ext>
            </a:extLst>
          </p:cNvPr>
          <p:cNvSpPr txBox="1"/>
          <p:nvPr/>
        </p:nvSpPr>
        <p:spPr>
          <a:xfrm>
            <a:off x="1735124" y="338400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Event queue</a:t>
            </a:r>
            <a:endParaRPr lang="zh-CN" alt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B7F9791-E6B6-6E7C-7D96-4EDC6C07FC16}"/>
              </a:ext>
            </a:extLst>
          </p:cNvPr>
          <p:cNvGrpSpPr/>
          <p:nvPr/>
        </p:nvGrpSpPr>
        <p:grpSpPr>
          <a:xfrm>
            <a:off x="8725645" y="1748513"/>
            <a:ext cx="1363796" cy="2276521"/>
            <a:chOff x="8198375" y="3033132"/>
            <a:chExt cx="1363796" cy="227652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F91CD5F-5853-73BB-7FDF-52ACAAB53A06}"/>
                </a:ext>
              </a:extLst>
            </p:cNvPr>
            <p:cNvSpPr/>
            <p:nvPr/>
          </p:nvSpPr>
          <p:spPr>
            <a:xfrm>
              <a:off x="8198376" y="3033132"/>
              <a:ext cx="136379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Callback 1</a:t>
              </a:r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1F26F43-023F-5139-7FF3-19582A2CBF0B}"/>
                </a:ext>
              </a:extLst>
            </p:cNvPr>
            <p:cNvSpPr/>
            <p:nvPr/>
          </p:nvSpPr>
          <p:spPr>
            <a:xfrm>
              <a:off x="8198375" y="3494549"/>
              <a:ext cx="136379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Callback 2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210C97D-C709-F939-F45E-A206A3BC7646}"/>
                </a:ext>
              </a:extLst>
            </p:cNvPr>
            <p:cNvSpPr/>
            <p:nvPr/>
          </p:nvSpPr>
          <p:spPr>
            <a:xfrm>
              <a:off x="8198375" y="3954966"/>
              <a:ext cx="136379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Callback 3</a:t>
              </a:r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9C395AF-100E-2182-1F53-62B334F76ED7}"/>
                </a:ext>
              </a:extLst>
            </p:cNvPr>
            <p:cNvSpPr/>
            <p:nvPr/>
          </p:nvSpPr>
          <p:spPr>
            <a:xfrm>
              <a:off x="8198375" y="4402130"/>
              <a:ext cx="136379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A39DE20-1956-012B-402B-9DB3DFD6D8AE}"/>
                </a:ext>
              </a:extLst>
            </p:cNvPr>
            <p:cNvSpPr/>
            <p:nvPr/>
          </p:nvSpPr>
          <p:spPr>
            <a:xfrm>
              <a:off x="8198375" y="4852453"/>
              <a:ext cx="1363795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Callback N</a:t>
              </a:r>
              <a:endParaRPr lang="zh-CN" altLang="en-US" dirty="0"/>
            </a:p>
          </p:txBody>
        </p:sp>
      </p:grpSp>
      <p:sp>
        <p:nvSpPr>
          <p:cNvPr id="21" name="箭头: 右 20">
            <a:extLst>
              <a:ext uri="{FF2B5EF4-FFF2-40B4-BE49-F238E27FC236}">
                <a16:creationId xmlns:a16="http://schemas.microsoft.com/office/drawing/2014/main" id="{2905C485-3609-EB54-17AF-A32E86A87C2A}"/>
              </a:ext>
            </a:extLst>
          </p:cNvPr>
          <p:cNvSpPr/>
          <p:nvPr/>
        </p:nvSpPr>
        <p:spPr>
          <a:xfrm>
            <a:off x="7086601" y="1991945"/>
            <a:ext cx="978408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774847-4162-0DA0-3F06-4C9659A14FCE}"/>
              </a:ext>
            </a:extLst>
          </p:cNvPr>
          <p:cNvSpPr txBox="1"/>
          <p:nvPr/>
        </p:nvSpPr>
        <p:spPr>
          <a:xfrm>
            <a:off x="6532383" y="1519798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Trigger callback</a:t>
            </a:r>
            <a:endParaRPr lang="zh-CN" altLang="en-US" b="1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7E001408-A525-1F9D-8452-72AE8E581F21}"/>
              </a:ext>
            </a:extLst>
          </p:cNvPr>
          <p:cNvSpPr/>
          <p:nvPr/>
        </p:nvSpPr>
        <p:spPr>
          <a:xfrm rot="10800000">
            <a:off x="7065708" y="3268704"/>
            <a:ext cx="978408" cy="4846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6F02550-85D8-D990-57D1-3E487FCCAFA2}"/>
              </a:ext>
            </a:extLst>
          </p:cNvPr>
          <p:cNvSpPr txBox="1"/>
          <p:nvPr/>
        </p:nvSpPr>
        <p:spPr>
          <a:xfrm>
            <a:off x="6501577" y="2885460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Callback complete</a:t>
            </a:r>
            <a:endParaRPr lang="zh-CN" altLang="en-US" b="1" dirty="0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26AA1EA-FE19-1694-CA2E-D1E9CBE19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996" y="3881789"/>
            <a:ext cx="25122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  <a:ea typeface="var(--font-code)"/>
              </a:rPr>
              <a:t>while (queue.waitForMessage()) { </a:t>
            </a:r>
            <a:endParaRPr kumimoji="0" lang="en-US" altLang="zh-CN" sz="1000" b="1" i="0" u="none" strike="noStrike" cap="none" normalizeH="0" baseline="0" dirty="0">
              <a:ln>
                <a:noFill/>
              </a:ln>
              <a:solidFill>
                <a:srgbClr val="1B1B1B"/>
              </a:solidFill>
              <a:effectLst/>
              <a:latin typeface="Consolas" panose="020B0609020204030204" pitchFamily="49" charset="0"/>
              <a:ea typeface="var(--font-cod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000" b="1" dirty="0">
                <a:solidFill>
                  <a:srgbClr val="1B1B1B"/>
                </a:solidFill>
                <a:latin typeface="Consolas" panose="020B0609020204030204" pitchFamily="49" charset="0"/>
                <a:ea typeface="var(--font-code)"/>
              </a:rPr>
              <a:t>  </a:t>
            </a: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  <a:ea typeface="var(--font-code)"/>
              </a:rPr>
              <a:t>queue.processNextMessage(); </a:t>
            </a:r>
            <a:endParaRPr kumimoji="0" lang="en-US" altLang="zh-CN" sz="1000" b="1" i="0" u="none" strike="noStrike" cap="none" normalizeH="0" baseline="0" dirty="0">
              <a:ln>
                <a:noFill/>
              </a:ln>
              <a:solidFill>
                <a:srgbClr val="1B1B1B"/>
              </a:solidFill>
              <a:effectLst/>
              <a:latin typeface="Consolas" panose="020B0609020204030204" pitchFamily="49" charset="0"/>
              <a:ea typeface="var(--font-cod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1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Consolas" panose="020B0609020204030204" pitchFamily="49" charset="0"/>
                <a:ea typeface="var(--font-code)"/>
              </a:rPr>
              <a:t>}</a:t>
            </a:r>
            <a:r>
              <a:rPr kumimoji="0" lang="zh-CN" altLang="zh-CN" sz="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zh-CN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4B5CF89-1A1B-E0E1-4764-0830EF11240A}"/>
              </a:ext>
            </a:extLst>
          </p:cNvPr>
          <p:cNvSpPr txBox="1"/>
          <p:nvPr/>
        </p:nvSpPr>
        <p:spPr>
          <a:xfrm>
            <a:off x="8501316" y="4615271"/>
            <a:ext cx="1904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  <a:cs typeface="Arial" panose="020B0604020202020204" pitchFamily="34" charset="0"/>
              </a:rPr>
              <a:t>Registered handlers</a:t>
            </a:r>
            <a:endParaRPr lang="zh-CN" alt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0DCBA3DB-DAB6-6147-0AE9-A19C692564BB}"/>
              </a:ext>
            </a:extLst>
          </p:cNvPr>
          <p:cNvCxnSpPr>
            <a:cxnSpLocks/>
            <a:stCxn id="20" idx="2"/>
            <a:endCxn id="14" idx="2"/>
          </p:cNvCxnSpPr>
          <p:nvPr/>
        </p:nvCxnSpPr>
        <p:spPr>
          <a:xfrm rot="5400000" flipH="1">
            <a:off x="5805458" y="422949"/>
            <a:ext cx="271698" cy="6932473"/>
          </a:xfrm>
          <a:prstGeom prst="curvedConnector3">
            <a:avLst>
              <a:gd name="adj1" fmla="val -359945"/>
            </a:avLst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DDF44354-3FAD-10E3-2A99-1F71098F0C6B}"/>
              </a:ext>
            </a:extLst>
          </p:cNvPr>
          <p:cNvSpPr txBox="1"/>
          <p:nvPr/>
        </p:nvSpPr>
        <p:spPr>
          <a:xfrm>
            <a:off x="5331204" y="4615271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Post event</a:t>
            </a:r>
            <a:endParaRPr lang="zh-CN" altLang="en-US" b="1" dirty="0"/>
          </a:p>
        </p:txBody>
      </p:sp>
      <p:sp>
        <p:nvSpPr>
          <p:cNvPr id="29" name="AutoShape 2" descr="Stack, heap, queue">
            <a:extLst>
              <a:ext uri="{FF2B5EF4-FFF2-40B4-BE49-F238E27FC236}">
                <a16:creationId xmlns:a16="http://schemas.microsoft.com/office/drawing/2014/main" id="{35A4026D-863F-D6D1-DA4A-A52A139051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82300" y="185370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22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>
            <a:extLst>
              <a:ext uri="{FF2B5EF4-FFF2-40B4-BE49-F238E27FC236}">
                <a16:creationId xmlns:a16="http://schemas.microsoft.com/office/drawing/2014/main" id="{42485F88-1164-E7A4-1E2C-CB5B03DC9997}"/>
              </a:ext>
            </a:extLst>
          </p:cNvPr>
          <p:cNvSpPr/>
          <p:nvPr/>
        </p:nvSpPr>
        <p:spPr>
          <a:xfrm>
            <a:off x="1710134" y="2091238"/>
            <a:ext cx="1015732" cy="4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Task 1</a:t>
            </a:r>
            <a:endParaRPr lang="zh-CN" altLang="en-US" dirty="0"/>
          </a:p>
        </p:txBody>
      </p:sp>
      <p:sp>
        <p:nvSpPr>
          <p:cNvPr id="5" name="矩形 15">
            <a:extLst>
              <a:ext uri="{FF2B5EF4-FFF2-40B4-BE49-F238E27FC236}">
                <a16:creationId xmlns:a16="http://schemas.microsoft.com/office/drawing/2014/main" id="{D7FA24DE-CA8C-DE1E-A6F3-2D072A8578C2}"/>
              </a:ext>
            </a:extLst>
          </p:cNvPr>
          <p:cNvSpPr/>
          <p:nvPr/>
        </p:nvSpPr>
        <p:spPr>
          <a:xfrm>
            <a:off x="1710134" y="3260956"/>
            <a:ext cx="1263416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Callback 1</a:t>
            </a:r>
            <a:endParaRPr lang="zh-CN" alt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34C931-D1D2-206C-B881-299B4B27BED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218000" y="2579105"/>
            <a:ext cx="123842" cy="6818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矩形 7">
            <a:extLst>
              <a:ext uri="{FF2B5EF4-FFF2-40B4-BE49-F238E27FC236}">
                <a16:creationId xmlns:a16="http://schemas.microsoft.com/office/drawing/2014/main" id="{68E988C8-C594-D4AB-208B-82F2D3C0F766}"/>
              </a:ext>
            </a:extLst>
          </p:cNvPr>
          <p:cNvSpPr/>
          <p:nvPr/>
        </p:nvSpPr>
        <p:spPr>
          <a:xfrm>
            <a:off x="3481416" y="2091238"/>
            <a:ext cx="1015732" cy="4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Task 2</a:t>
            </a:r>
            <a:endParaRPr lang="zh-CN" altLang="en-US" dirty="0"/>
          </a:p>
        </p:txBody>
      </p:sp>
      <p:sp>
        <p:nvSpPr>
          <p:cNvPr id="10" name="矩形 15">
            <a:extLst>
              <a:ext uri="{FF2B5EF4-FFF2-40B4-BE49-F238E27FC236}">
                <a16:creationId xmlns:a16="http://schemas.microsoft.com/office/drawing/2014/main" id="{D1A93A2D-71DB-4EF9-5824-180AAA415209}"/>
              </a:ext>
            </a:extLst>
          </p:cNvPr>
          <p:cNvSpPr/>
          <p:nvPr/>
        </p:nvSpPr>
        <p:spPr>
          <a:xfrm>
            <a:off x="3481416" y="3260956"/>
            <a:ext cx="1263416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Callback 2</a:t>
            </a:r>
            <a:endParaRPr lang="zh-CN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0619F8-0748-31CA-6252-C2CD2EC4579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989282" y="2579105"/>
            <a:ext cx="123842" cy="6818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矩形 7">
            <a:extLst>
              <a:ext uri="{FF2B5EF4-FFF2-40B4-BE49-F238E27FC236}">
                <a16:creationId xmlns:a16="http://schemas.microsoft.com/office/drawing/2014/main" id="{901236C3-BD15-B2DD-055B-EC9572FB99DE}"/>
              </a:ext>
            </a:extLst>
          </p:cNvPr>
          <p:cNvSpPr/>
          <p:nvPr/>
        </p:nvSpPr>
        <p:spPr>
          <a:xfrm>
            <a:off x="5252698" y="2091238"/>
            <a:ext cx="1015732" cy="4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Task 3</a:t>
            </a:r>
            <a:endParaRPr lang="zh-CN" altLang="en-US" dirty="0"/>
          </a:p>
        </p:txBody>
      </p:sp>
      <p:sp>
        <p:nvSpPr>
          <p:cNvPr id="13" name="矩形 15">
            <a:extLst>
              <a:ext uri="{FF2B5EF4-FFF2-40B4-BE49-F238E27FC236}">
                <a16:creationId xmlns:a16="http://schemas.microsoft.com/office/drawing/2014/main" id="{DD30A42A-AB39-AD6D-C439-D70B3AB391E6}"/>
              </a:ext>
            </a:extLst>
          </p:cNvPr>
          <p:cNvSpPr/>
          <p:nvPr/>
        </p:nvSpPr>
        <p:spPr>
          <a:xfrm>
            <a:off x="5252698" y="3260956"/>
            <a:ext cx="1263416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Callback 3</a:t>
            </a:r>
            <a:endParaRPr lang="zh-CN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DC62C3-9C17-B23B-D8BA-BFA0CF5E9C56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760564" y="2579105"/>
            <a:ext cx="123842" cy="6818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AE51ED-2ED9-6457-902F-AE39B286B49A}"/>
              </a:ext>
            </a:extLst>
          </p:cNvPr>
          <p:cNvSpPr txBox="1"/>
          <p:nvPr/>
        </p:nvSpPr>
        <p:spPr>
          <a:xfrm>
            <a:off x="6927774" y="273536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16" name="矩形 7">
            <a:extLst>
              <a:ext uri="{FF2B5EF4-FFF2-40B4-BE49-F238E27FC236}">
                <a16:creationId xmlns:a16="http://schemas.microsoft.com/office/drawing/2014/main" id="{85EA9967-017D-1C32-CF57-9BF05A6DDABA}"/>
              </a:ext>
            </a:extLst>
          </p:cNvPr>
          <p:cNvSpPr/>
          <p:nvPr/>
        </p:nvSpPr>
        <p:spPr>
          <a:xfrm>
            <a:off x="7866611" y="2091238"/>
            <a:ext cx="1015732" cy="48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Task N</a:t>
            </a:r>
            <a:endParaRPr lang="zh-CN" altLang="en-US" dirty="0"/>
          </a:p>
        </p:txBody>
      </p:sp>
      <p:sp>
        <p:nvSpPr>
          <p:cNvPr id="17" name="矩形 15">
            <a:extLst>
              <a:ext uri="{FF2B5EF4-FFF2-40B4-BE49-F238E27FC236}">
                <a16:creationId xmlns:a16="http://schemas.microsoft.com/office/drawing/2014/main" id="{CBF06EC4-3FF8-A7D4-BE17-A0146BD7D1CF}"/>
              </a:ext>
            </a:extLst>
          </p:cNvPr>
          <p:cNvSpPr/>
          <p:nvPr/>
        </p:nvSpPr>
        <p:spPr>
          <a:xfrm>
            <a:off x="7866611" y="3260956"/>
            <a:ext cx="1263416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Callback N</a:t>
            </a:r>
            <a:endParaRPr lang="zh-CN" alt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957DFC-0447-FF9B-B1E8-9BE17D893B2A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8374477" y="2579105"/>
            <a:ext cx="123842" cy="6818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1EAA14-9557-000E-15F7-467A563B1F9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725866" y="2335172"/>
            <a:ext cx="755550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02D231-EB5D-3EB7-6E08-431E70B2E915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4497148" y="2335172"/>
            <a:ext cx="755550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50B442-ED18-BF15-E8FE-5304F1EE3DD4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6268430" y="2335172"/>
            <a:ext cx="1598181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36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48DABC-C23B-F401-C83B-583D0CE94292}"/>
              </a:ext>
            </a:extLst>
          </p:cNvPr>
          <p:cNvSpPr/>
          <p:nvPr/>
        </p:nvSpPr>
        <p:spPr>
          <a:xfrm>
            <a:off x="5526372" y="839369"/>
            <a:ext cx="654382" cy="4723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03BA6-2AB0-6419-D59F-19FFEA07E469}"/>
              </a:ext>
            </a:extLst>
          </p:cNvPr>
          <p:cNvSpPr/>
          <p:nvPr/>
        </p:nvSpPr>
        <p:spPr>
          <a:xfrm>
            <a:off x="4242890" y="839367"/>
            <a:ext cx="654382" cy="4723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7FDC090-2663-12A6-8F3B-420CE18217DD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4897272" y="1075551"/>
            <a:ext cx="629100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8D42046-3336-DF21-44AB-338304C53373}"/>
              </a:ext>
            </a:extLst>
          </p:cNvPr>
          <p:cNvSpPr/>
          <p:nvPr/>
        </p:nvSpPr>
        <p:spPr>
          <a:xfrm>
            <a:off x="6809854" y="839368"/>
            <a:ext cx="654382" cy="4723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89E034-AD3E-C3E9-6275-AB115749FDA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6180754" y="1075552"/>
            <a:ext cx="6291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62F5D79-50DD-A697-ADD8-1AAE7FCAE1F5}"/>
              </a:ext>
            </a:extLst>
          </p:cNvPr>
          <p:cNvSpPr/>
          <p:nvPr/>
        </p:nvSpPr>
        <p:spPr>
          <a:xfrm>
            <a:off x="2959408" y="839367"/>
            <a:ext cx="654382" cy="472367"/>
          </a:xfrm>
          <a:prstGeom prst="rect">
            <a:avLst/>
          </a:prstGeom>
          <a:solidFill>
            <a:srgbClr val="FF64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877692-9FF7-F0A3-78B9-AB1C1D531361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>
            <a:off x="3613790" y="1075551"/>
            <a:ext cx="629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F4C7BEE-2FCA-34FF-9E90-C9ECFD0A9D59}"/>
              </a:ext>
            </a:extLst>
          </p:cNvPr>
          <p:cNvSpPr/>
          <p:nvPr/>
        </p:nvSpPr>
        <p:spPr>
          <a:xfrm>
            <a:off x="4969506" y="1578592"/>
            <a:ext cx="484632" cy="55789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A6518B-9348-1279-4F90-F544CF9D6260}"/>
              </a:ext>
            </a:extLst>
          </p:cNvPr>
          <p:cNvSpPr txBox="1"/>
          <p:nvPr/>
        </p:nvSpPr>
        <p:spPr>
          <a:xfrm>
            <a:off x="5632433" y="1646947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(yy-runit S arg)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DE078B-7E30-3AC6-824E-3D3649B57A85}"/>
              </a:ext>
            </a:extLst>
          </p:cNvPr>
          <p:cNvSpPr/>
          <p:nvPr/>
        </p:nvSpPr>
        <p:spPr>
          <a:xfrm>
            <a:off x="5526372" y="2299975"/>
            <a:ext cx="654382" cy="4723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B46159-1A91-4311-76E9-B0EA24E505E3}"/>
              </a:ext>
            </a:extLst>
          </p:cNvPr>
          <p:cNvSpPr/>
          <p:nvPr/>
        </p:nvSpPr>
        <p:spPr>
          <a:xfrm>
            <a:off x="4242890" y="2299973"/>
            <a:ext cx="654382" cy="4723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F67620-71A5-9DBB-27E0-6233A9F95E25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>
            <a:off x="4897272" y="2536157"/>
            <a:ext cx="629100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79F6517-631C-6660-BDA6-4EF27030674B}"/>
              </a:ext>
            </a:extLst>
          </p:cNvPr>
          <p:cNvSpPr/>
          <p:nvPr/>
        </p:nvSpPr>
        <p:spPr>
          <a:xfrm>
            <a:off x="6809854" y="2299974"/>
            <a:ext cx="654382" cy="4723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A46F3C5-9F1C-F6F9-3746-1A35476DABE3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 flipV="1">
            <a:off x="6180754" y="2536158"/>
            <a:ext cx="6291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C63E6F7-151D-E804-E1C8-113BA57FEEC7}"/>
              </a:ext>
            </a:extLst>
          </p:cNvPr>
          <p:cNvSpPr/>
          <p:nvPr/>
        </p:nvSpPr>
        <p:spPr>
          <a:xfrm>
            <a:off x="2959408" y="2299973"/>
            <a:ext cx="654382" cy="47236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0660FE-BEE4-DC39-6D6B-2E1E1E43EED7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>
            <a:off x="3613790" y="2536157"/>
            <a:ext cx="6291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Arrow: Down 30">
            <a:extLst>
              <a:ext uri="{FF2B5EF4-FFF2-40B4-BE49-F238E27FC236}">
                <a16:creationId xmlns:a16="http://schemas.microsoft.com/office/drawing/2014/main" id="{CA89507A-171D-E688-293A-1773324BB132}"/>
              </a:ext>
            </a:extLst>
          </p:cNvPr>
          <p:cNvSpPr/>
          <p:nvPr/>
        </p:nvSpPr>
        <p:spPr>
          <a:xfrm>
            <a:off x="4969506" y="2871704"/>
            <a:ext cx="484632" cy="59645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AFF1EF-65D2-1AE3-39DD-F27F2E52A406}"/>
              </a:ext>
            </a:extLst>
          </p:cNvPr>
          <p:cNvSpPr txBox="1"/>
          <p:nvPr/>
        </p:nvSpPr>
        <p:spPr>
          <a:xfrm>
            <a:off x="5526372" y="3022557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Callback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starts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AS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F8D32F3-4135-5214-16F6-1DE99B784D8F}"/>
              </a:ext>
            </a:extLst>
          </p:cNvPr>
          <p:cNvSpPr/>
          <p:nvPr/>
        </p:nvSpPr>
        <p:spPr>
          <a:xfrm>
            <a:off x="5526372" y="3567526"/>
            <a:ext cx="654382" cy="4723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F289A9-8D3C-4829-105F-46F77B9D2B66}"/>
              </a:ext>
            </a:extLst>
          </p:cNvPr>
          <p:cNvSpPr/>
          <p:nvPr/>
        </p:nvSpPr>
        <p:spPr>
          <a:xfrm>
            <a:off x="4242890" y="3567524"/>
            <a:ext cx="654382" cy="4723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A381B1-69C8-697E-336E-C35779B4D173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>
            <a:off x="4897272" y="3803708"/>
            <a:ext cx="629100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C777D8E-D602-CA8F-8B29-9B078EB1A9F0}"/>
              </a:ext>
            </a:extLst>
          </p:cNvPr>
          <p:cNvSpPr/>
          <p:nvPr/>
        </p:nvSpPr>
        <p:spPr>
          <a:xfrm>
            <a:off x="6809854" y="3567525"/>
            <a:ext cx="654382" cy="4723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157C0E-9841-4FDD-BA9E-883A89152234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 flipV="1">
            <a:off x="6180754" y="3803709"/>
            <a:ext cx="62910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Arrow: Down 37">
            <a:extLst>
              <a:ext uri="{FF2B5EF4-FFF2-40B4-BE49-F238E27FC236}">
                <a16:creationId xmlns:a16="http://schemas.microsoft.com/office/drawing/2014/main" id="{7727094E-3EE4-8A3B-6195-F8200B2B64C5}"/>
              </a:ext>
            </a:extLst>
          </p:cNvPr>
          <p:cNvSpPr/>
          <p:nvPr/>
        </p:nvSpPr>
        <p:spPr>
          <a:xfrm>
            <a:off x="4969506" y="4039891"/>
            <a:ext cx="484632" cy="57977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552DFB-E8C9-0155-5030-E78AA990F4A7}"/>
              </a:ext>
            </a:extLst>
          </p:cNvPr>
          <p:cNvSpPr txBox="1"/>
          <p:nvPr/>
        </p:nvSpPr>
        <p:spPr>
          <a:xfrm>
            <a:off x="4969506" y="461966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………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38AA30-F6B2-CC45-2381-E56F4B42DFF0}"/>
              </a:ext>
            </a:extLst>
          </p:cNvPr>
          <p:cNvSpPr/>
          <p:nvPr/>
        </p:nvSpPr>
        <p:spPr>
          <a:xfrm>
            <a:off x="2959408" y="1643418"/>
            <a:ext cx="654382" cy="472367"/>
          </a:xfrm>
          <a:prstGeom prst="rect">
            <a:avLst/>
          </a:prstGeom>
          <a:solidFill>
            <a:srgbClr val="FF64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3341B0-6BCA-FD66-CD9D-AD82DF3C4FF7}"/>
              </a:ext>
            </a:extLst>
          </p:cNvPr>
          <p:cNvCxnSpPr>
            <a:cxnSpLocks/>
            <a:stCxn id="42" idx="3"/>
            <a:endCxn id="25" idx="1"/>
          </p:cNvCxnSpPr>
          <p:nvPr/>
        </p:nvCxnSpPr>
        <p:spPr>
          <a:xfrm>
            <a:off x="3613790" y="1879602"/>
            <a:ext cx="629100" cy="656555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02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170</Words>
  <Application>Microsoft Office PowerPoint</Application>
  <PresentationFormat>Widescreen</PresentationFormat>
  <Paragraphs>89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Consolas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易 越</dc:creator>
  <cp:lastModifiedBy>易 越</cp:lastModifiedBy>
  <cp:revision>1</cp:revision>
  <dcterms:created xsi:type="dcterms:W3CDTF">2023-05-28T09:49:24Z</dcterms:created>
  <dcterms:modified xsi:type="dcterms:W3CDTF">2023-06-03T12:53:18Z</dcterms:modified>
</cp:coreProperties>
</file>