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A7A37-AD9E-472A-A243-CA5CC7DDDC5F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5E83E-1BA8-4416-99CE-B43A6A2B8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5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5E83E-1BA8-4416-99CE-B43A6A2B8B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E5B9-B943-44E5-96A3-DF1004D7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3FD599-0DCC-45CF-8A2A-8B1FE33B2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FF381-88D1-4B2B-8CEE-3FD6BADE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95093-052E-4B37-A00B-DEEE1675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2D823-6C3E-4CDA-BB34-8B82BA4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0AD08-B36F-4BCC-8082-09CD079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FE2A2-2A36-48D9-BC1A-23E557B5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3EDD8-76F0-4DE6-9098-EBC2B3E4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29150-2C2B-4DF3-BABF-67A8B3EE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09A2A-E6B7-4D9D-9323-8BAE5D7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5EA75-762C-4AB9-9262-9460B7B70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2BE19-07E0-42AB-BE0C-58E84F3F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C6D4B-5392-4511-9A06-48EA44A6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3E8A8-9CAB-4955-A584-A877CC56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C3C2-E49B-47F6-8A8D-D3BB82DF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A633-D988-4806-B8FF-FB938885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45FF-12EB-43C1-A8B0-1DBC962F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18B47-AF26-4A10-8A46-BDFCA42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C5009-7FD6-4FD1-99BC-C09BC877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1B2C8-FADE-4635-AB62-0464412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3C5A-A611-4631-A119-B64E7CE1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63E17-5124-4A4B-82BA-240728BA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E19F0-9678-4937-BBE4-AFB1CA8C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6268-B33D-40B6-8D5C-E1D2F11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36E-F97B-4D01-A1BA-7DF2574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B85-28B3-411C-9709-63E6BB3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9677-0CCF-4FB2-89FC-9CBAE804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F5296-77BF-48B8-8B4C-94445A5F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8C477-D593-4912-89D7-924A263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8344D-7DC7-4842-8056-EBA232B7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A7989-07E2-45DC-97F9-6FAFC9C6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E1C3-1124-4631-8927-67AC4EE6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3515D-6C55-4784-9960-896FCDCD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B2EDB-F7F6-435C-9B23-35C304C8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6D2BC1-50D8-4164-9E32-2E34BF61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062B4-CF86-4E8F-8506-DE9076D1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AF874-8DEF-48BE-BF7C-CA70BEC0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60B45-D650-4249-B76B-929ABB5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4F5A4-79F2-43FE-80B1-A8CF3F68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B89B1-88AD-4967-A672-806BB8A0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49B78-97BA-4EFD-8D46-C377A76A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64F52-D1F0-414B-BFF5-89DEEAD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633D6-03B7-478F-9F59-428333F4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18D17-7C1A-492C-8BCB-6F4A17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02136-C6E8-442A-895D-F8DBE5AD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6B6DC-4732-4557-B2CA-019A01A5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31EF9-2D51-45BF-A32A-9700E55B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202A0-45E4-4E4E-BD5F-17700AAF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411E-4511-4DF5-94A4-8B7D6F8A7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EC4CA-5FAE-4F70-A761-D686AF5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EB23E-9DB6-40DE-8C30-F83DD7F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07169-FCBC-40DD-AD05-71EDE67C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055B0-DFCB-44CD-85D5-041ED683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56858-C1BD-4F8D-9212-980DC466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31818-7492-412B-BB16-E158D14C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96919-2A4B-43B5-A19B-2F0E398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5A7C-70F0-4D36-B873-31397717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129AB-178C-4CD7-8F51-C952C694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FB6D8-09D5-4019-91AA-73BE2358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73A5A-9F9D-44BC-B45D-B81E0E97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56AEC-E679-4B63-83AB-A3D462ED7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63BF-8DFA-4296-8D65-8504CEA5454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8E16-662C-487A-B9DB-A5D8EE59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21EA-B373-498F-9754-ABD2108C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E81C5181-2631-49CF-B4B6-6B28A43FCA91}"/>
              </a:ext>
            </a:extLst>
          </p:cNvPr>
          <p:cNvSpPr/>
          <p:nvPr/>
        </p:nvSpPr>
        <p:spPr>
          <a:xfrm>
            <a:off x="6248399" y="5704883"/>
            <a:ext cx="392913" cy="3802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9EA115-8C8E-4952-AD54-19BCD62F74F0}"/>
              </a:ext>
            </a:extLst>
          </p:cNvPr>
          <p:cNvSpPr/>
          <p:nvPr/>
        </p:nvSpPr>
        <p:spPr>
          <a:xfrm>
            <a:off x="7010400" y="1081088"/>
            <a:ext cx="371475" cy="40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37584-6B63-478E-82A4-BFF92ABAC705}"/>
              </a:ext>
            </a:extLst>
          </p:cNvPr>
          <p:cNvSpPr txBox="1"/>
          <p:nvPr/>
        </p:nvSpPr>
        <p:spPr>
          <a:xfrm>
            <a:off x="628649" y="619125"/>
            <a:ext cx="4748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(setq a (yyhash-make 5))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109 1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‘a 14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“a” 5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1.0 14 a)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04BEF1-B69E-49E2-AE16-EC36130CB781}"/>
              </a:ext>
            </a:extLst>
          </p:cNvPr>
          <p:cNvSpPr/>
          <p:nvPr/>
        </p:nvSpPr>
        <p:spPr>
          <a:xfrm>
            <a:off x="5376862" y="947738"/>
            <a:ext cx="1343025" cy="666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22E4EF-7EC3-4F75-A0A5-8C534B1455F2}"/>
              </a:ext>
            </a:extLst>
          </p:cNvPr>
          <p:cNvSpPr txBox="1"/>
          <p:nvPr/>
        </p:nvSpPr>
        <p:spPr>
          <a:xfrm>
            <a:off x="7010400" y="1019503"/>
            <a:ext cx="75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696F8C-83E9-4A8B-90CD-0C781DC84413}"/>
              </a:ext>
            </a:extLst>
          </p:cNvPr>
          <p:cNvSpPr/>
          <p:nvPr/>
        </p:nvSpPr>
        <p:spPr>
          <a:xfrm>
            <a:off x="7010399" y="1928813"/>
            <a:ext cx="371475" cy="44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349D66-5701-4FBD-BFDD-66A1669A4AC7}"/>
              </a:ext>
            </a:extLst>
          </p:cNvPr>
          <p:cNvSpPr/>
          <p:nvPr/>
        </p:nvSpPr>
        <p:spPr>
          <a:xfrm>
            <a:off x="5376861" y="1833563"/>
            <a:ext cx="1343025" cy="666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A39659-7D70-42BE-983B-E746B768B023}"/>
              </a:ext>
            </a:extLst>
          </p:cNvPr>
          <p:cNvSpPr txBox="1"/>
          <p:nvPr/>
        </p:nvSpPr>
        <p:spPr>
          <a:xfrm>
            <a:off x="7010399" y="1889522"/>
            <a:ext cx="37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3B51EEF-A598-4FB3-9C36-D8429DEA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1472"/>
              </p:ext>
            </p:extLst>
          </p:nvPr>
        </p:nvGraphicFramePr>
        <p:xfrm>
          <a:off x="2917823" y="3633788"/>
          <a:ext cx="50260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391461866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412778029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77387045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60491035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62878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52255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F2190DC-DF71-4AC1-826D-038468B06581}"/>
              </a:ext>
            </a:extLst>
          </p:cNvPr>
          <p:cNvSpPr/>
          <p:nvPr/>
        </p:nvSpPr>
        <p:spPr>
          <a:xfrm>
            <a:off x="1304925" y="3633788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FB7B4831-E4A9-4578-8903-A77B1A774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83118"/>
              </p:ext>
            </p:extLst>
          </p:nvPr>
        </p:nvGraphicFramePr>
        <p:xfrm>
          <a:off x="2917823" y="4407912"/>
          <a:ext cx="502602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391461866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412778029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77387045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60491035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62878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52255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30B7DF-E59F-4704-B268-C4845DA251C2}"/>
              </a:ext>
            </a:extLst>
          </p:cNvPr>
          <p:cNvSpPr/>
          <p:nvPr/>
        </p:nvSpPr>
        <p:spPr>
          <a:xfrm>
            <a:off x="1304925" y="4407912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DBF77E-41BE-4070-977B-E68FDA04CE29}"/>
              </a:ext>
            </a:extLst>
          </p:cNvPr>
          <p:cNvSpPr/>
          <p:nvPr/>
        </p:nvSpPr>
        <p:spPr>
          <a:xfrm>
            <a:off x="5245888" y="5695965"/>
            <a:ext cx="392913" cy="3997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8271871D-922A-45EE-86DD-3F683DE5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986"/>
              </p:ext>
            </p:extLst>
          </p:nvPr>
        </p:nvGraphicFramePr>
        <p:xfrm>
          <a:off x="2917823" y="5310822"/>
          <a:ext cx="50260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603">
                  <a:extLst>
                    <a:ext uri="{9D8B030D-6E8A-4147-A177-3AD203B41FA5}">
                      <a16:colId xmlns:a16="http://schemas.microsoft.com/office/drawing/2014/main" val="979806909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082407258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65707905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238852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844497415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345707507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757001929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46592434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403022037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998196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‘a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“a”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nil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93272"/>
                  </a:ext>
                </a:extLst>
              </a:tr>
            </a:tbl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E4411A-8043-4FE5-B34C-BE2EA8CD4244}"/>
              </a:ext>
            </a:extLst>
          </p:cNvPr>
          <p:cNvSpPr/>
          <p:nvPr/>
        </p:nvSpPr>
        <p:spPr>
          <a:xfrm>
            <a:off x="1304925" y="5310822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K&amp;V</a:t>
            </a:r>
            <a:endParaRPr lang="zh-CN" altLang="en-US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255CE704-ABEF-4EC7-9952-7691F864A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9977"/>
              </p:ext>
            </p:extLst>
          </p:nvPr>
        </p:nvGraphicFramePr>
        <p:xfrm>
          <a:off x="2917822" y="5719186"/>
          <a:ext cx="5026025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100199398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01014952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46552219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787766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755043809"/>
                    </a:ext>
                  </a:extLst>
                </a:gridCol>
              </a:tblGrid>
              <a:tr h="323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01352"/>
                  </a:ext>
                </a:extLst>
              </a:tr>
            </a:tbl>
          </a:graphicData>
        </a:graphic>
      </p:graphicFrame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ECB6F8F-3B34-4760-B70F-DD7AE3820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80298"/>
              </p:ext>
            </p:extLst>
          </p:nvPr>
        </p:nvGraphicFramePr>
        <p:xfrm>
          <a:off x="9097961" y="785976"/>
          <a:ext cx="752475" cy="528604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754859087"/>
                    </a:ext>
                  </a:extLst>
                </a:gridCol>
              </a:tblGrid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72585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25566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807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23853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96398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11318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22575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7995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94430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74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97373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34671"/>
                  </a:ext>
                </a:extLst>
              </a:tr>
            </a:tbl>
          </a:graphicData>
        </a:graphic>
      </p:graphicFrame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6A780F-3044-4687-B72D-A7FBB0D49721}"/>
              </a:ext>
            </a:extLst>
          </p:cNvPr>
          <p:cNvSpPr/>
          <p:nvPr/>
        </p:nvSpPr>
        <p:spPr>
          <a:xfrm>
            <a:off x="5376861" y="2757488"/>
            <a:ext cx="1343025" cy="571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next-free</a:t>
            </a:r>
            <a:endParaRPr lang="zh-CN" altLang="en-US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1C4BFC1-0649-4C88-B79C-B253523AC3AE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5708966" y="3668453"/>
            <a:ext cx="1078866" cy="400051"/>
          </a:xfrm>
          <a:prstGeom prst="curvedConnector3">
            <a:avLst>
              <a:gd name="adj1" fmla="val 809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7F6F5D-CDF1-48A6-82C7-902B0D3F6050}"/>
              </a:ext>
            </a:extLst>
          </p:cNvPr>
          <p:cNvSpPr/>
          <p:nvPr/>
        </p:nvSpPr>
        <p:spPr>
          <a:xfrm>
            <a:off x="7010399" y="2816026"/>
            <a:ext cx="371475" cy="44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6D33BE-51CD-49D8-9CB2-FF8102293791}"/>
              </a:ext>
            </a:extLst>
          </p:cNvPr>
          <p:cNvSpPr txBox="1"/>
          <p:nvPr/>
        </p:nvSpPr>
        <p:spPr>
          <a:xfrm>
            <a:off x="7010399" y="2776735"/>
            <a:ext cx="37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1B9880-7A0E-43CD-AB86-4DDD15CA6589}"/>
              </a:ext>
            </a:extLst>
          </p:cNvPr>
          <p:cNvSpPr txBox="1"/>
          <p:nvPr/>
        </p:nvSpPr>
        <p:spPr>
          <a:xfrm>
            <a:off x="631031" y="2678193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在实现中 </a:t>
            </a:r>
            <a:r>
              <a:rPr lang="en-US" altLang="zh-CN" b="1" dirty="0"/>
              <a:t>109, ‘a </a:t>
            </a:r>
            <a:r>
              <a:rPr lang="zh-CN" altLang="en-US" b="1" dirty="0"/>
              <a:t>和 </a:t>
            </a:r>
            <a:r>
              <a:rPr lang="en-US" altLang="zh-CN" b="1" dirty="0"/>
              <a:t>“a” </a:t>
            </a:r>
            <a:r>
              <a:rPr lang="zh-CN" altLang="en-US" dirty="0"/>
              <a:t>哈希值相同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0086853-CD30-4F10-AB37-8A4205680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6070" y="6095245"/>
            <a:ext cx="4043364" cy="12922"/>
          </a:xfrm>
          <a:prstGeom prst="curvedConnector4">
            <a:avLst>
              <a:gd name="adj1" fmla="val 196"/>
              <a:gd name="adj2" fmla="val 334330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BF87FC6-2AD8-4ADC-9E0E-2995D24567FF}"/>
              </a:ext>
            </a:extLst>
          </p:cNvPr>
          <p:cNvCxnSpPr/>
          <p:nvPr/>
        </p:nvCxnSpPr>
        <p:spPr>
          <a:xfrm rot="10800000" flipV="1">
            <a:off x="6586539" y="4895849"/>
            <a:ext cx="2511423" cy="99997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82DDBCA-4112-46E1-B431-7CF828CCCA3B}"/>
              </a:ext>
            </a:extLst>
          </p:cNvPr>
          <p:cNvSpPr txBox="1"/>
          <p:nvPr/>
        </p:nvSpPr>
        <p:spPr>
          <a:xfrm>
            <a:off x="1012024" y="590028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116</Words>
  <Application>Microsoft Office PowerPoint</Application>
  <PresentationFormat>宽屏</PresentationFormat>
  <Paragraphs>55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2022-01-24T14:10:04Z</dcterms:created>
  <dcterms:modified xsi:type="dcterms:W3CDTF">2022-01-24T14:42:55Z</dcterms:modified>
</cp:coreProperties>
</file>