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5146040" y="2223135"/>
            <a:ext cx="6019800" cy="568960"/>
            <a:chOff x="7954" y="2536"/>
            <a:chExt cx="9480" cy="896"/>
          </a:xfrm>
        </p:grpSpPr>
        <p:sp>
          <p:nvSpPr>
            <p:cNvPr id="8" name="矩形 7"/>
            <p:cNvSpPr/>
            <p:nvPr/>
          </p:nvSpPr>
          <p:spPr>
            <a:xfrm>
              <a:off x="7954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45405" y="3327400"/>
            <a:ext cx="6020435" cy="568960"/>
            <a:chOff x="7953" y="2536"/>
            <a:chExt cx="9481" cy="896"/>
          </a:xfrm>
        </p:grpSpPr>
        <p:sp>
          <p:nvSpPr>
            <p:cNvPr id="20" name="矩形 19"/>
            <p:cNvSpPr/>
            <p:nvPr/>
          </p:nvSpPr>
          <p:spPr>
            <a:xfrm>
              <a:off x="7953" y="2536"/>
              <a:ext cx="1052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46040" y="4431665"/>
            <a:ext cx="6019800" cy="568960"/>
            <a:chOff x="7954" y="2536"/>
            <a:chExt cx="9480" cy="896"/>
          </a:xfrm>
        </p:grpSpPr>
        <p:sp>
          <p:nvSpPr>
            <p:cNvPr id="31" name="矩形 30"/>
            <p:cNvSpPr/>
            <p:nvPr/>
          </p:nvSpPr>
          <p:spPr>
            <a:xfrm>
              <a:off x="7954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715010" y="629285"/>
            <a:ext cx="601980" cy="5689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15010" y="1604645"/>
            <a:ext cx="601980" cy="5689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43380" y="729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已使用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43380" y="17049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未使用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05105" y="2891790"/>
            <a:ext cx="440817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SYMBOL_BLOCK_SIZE = 10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symbol_blo</a:t>
            </a:r>
            <a:r>
              <a:rPr lang="en-US" altLang="zh-CN"/>
              <a:t>ck </a:t>
            </a:r>
            <a:r>
              <a:rPr lang="zh-CN" altLang="en-US"/>
              <a:t>指向当前</a:t>
            </a:r>
            <a:r>
              <a:rPr lang="zh-CN" altLang="en-US"/>
              <a:t>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symbol_block_index </a:t>
            </a:r>
            <a:r>
              <a:rPr lang="zh-CN" altLang="en-US"/>
              <a:t>为堆中未分配位置</a:t>
            </a:r>
            <a:r>
              <a:rPr lang="zh-CN" altLang="en-US"/>
              <a:t>序号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symbol_free_list </a:t>
            </a:r>
            <a:r>
              <a:rPr lang="zh-CN" altLang="en-US"/>
              <a:t>指向堆中释放空间</a:t>
            </a:r>
            <a:r>
              <a:rPr lang="zh-CN" altLang="en-US"/>
              <a:t>链表头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165840" y="2223135"/>
            <a:ext cx="708660" cy="568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11165840" y="3327400"/>
            <a:ext cx="708660" cy="568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11165840" y="4431665"/>
            <a:ext cx="708660" cy="568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endParaRPr lang="en-US" altLang="zh-CN"/>
          </a:p>
        </p:txBody>
      </p:sp>
      <p:cxnSp>
        <p:nvCxnSpPr>
          <p:cNvPr id="50" name="曲线连接符 49"/>
          <p:cNvCxnSpPr>
            <a:stCxn id="47" idx="3"/>
            <a:endCxn id="20" idx="1"/>
          </p:cNvCxnSpPr>
          <p:nvPr/>
        </p:nvCxnSpPr>
        <p:spPr>
          <a:xfrm flipH="1">
            <a:off x="5145405" y="2507615"/>
            <a:ext cx="6729095" cy="1104265"/>
          </a:xfrm>
          <a:prstGeom prst="curvedConnector5">
            <a:avLst>
              <a:gd name="adj1" fmla="val -3539"/>
              <a:gd name="adj2" fmla="val 50029"/>
              <a:gd name="adj3" fmla="val 1035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flipH="1">
            <a:off x="5146040" y="3611880"/>
            <a:ext cx="6728460" cy="1104265"/>
          </a:xfrm>
          <a:prstGeom prst="curvedConnector5">
            <a:avLst>
              <a:gd name="adj1" fmla="val -3539"/>
              <a:gd name="adj2" fmla="val 50029"/>
              <a:gd name="adj3" fmla="val 1035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5145405" y="5486400"/>
            <a:ext cx="6019800" cy="568960"/>
            <a:chOff x="7954" y="2536"/>
            <a:chExt cx="9480" cy="896"/>
          </a:xfrm>
        </p:grpSpPr>
        <p:sp>
          <p:nvSpPr>
            <p:cNvPr id="53" name="矩形 52"/>
            <p:cNvSpPr/>
            <p:nvPr/>
          </p:nvSpPr>
          <p:spPr>
            <a:xfrm>
              <a:off x="7954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54" name="矩形 53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55" name="矩形 54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7" name="矩形 56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8" name="矩形 57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9" name="矩形 58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1" name="矩形 60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62" name="矩形 61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</p:grpSp>
      <p:cxnSp>
        <p:nvCxnSpPr>
          <p:cNvPr id="63" name="曲线连接符 62"/>
          <p:cNvCxnSpPr>
            <a:stCxn id="49" idx="2"/>
          </p:cNvCxnSpPr>
          <p:nvPr/>
        </p:nvCxnSpPr>
        <p:spPr>
          <a:xfrm rot="5400000" flipV="1">
            <a:off x="11304270" y="5216525"/>
            <a:ext cx="621665" cy="1892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1379835" y="5622290"/>
            <a:ext cx="684530" cy="568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65" name="圆角矩形 64"/>
          <p:cNvSpPr/>
          <p:nvPr/>
        </p:nvSpPr>
        <p:spPr>
          <a:xfrm>
            <a:off x="3698875" y="5486400"/>
            <a:ext cx="914400" cy="568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index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3432175" y="629285"/>
            <a:ext cx="1853565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symbol_</a:t>
            </a:r>
            <a:r>
              <a:rPr lang="en-US" altLang="zh-CN"/>
              <a:t>block</a:t>
            </a:r>
            <a:endParaRPr lang="en-US" altLang="zh-CN"/>
          </a:p>
        </p:txBody>
      </p:sp>
      <p:cxnSp>
        <p:nvCxnSpPr>
          <p:cNvPr id="67" name="曲线连接符 66"/>
          <p:cNvCxnSpPr>
            <a:stCxn id="66" idx="2"/>
            <a:endCxn id="8" idx="1"/>
          </p:cNvCxnSpPr>
          <p:nvPr/>
        </p:nvCxnSpPr>
        <p:spPr>
          <a:xfrm rot="5400000" flipV="1">
            <a:off x="4114165" y="1475740"/>
            <a:ext cx="1276350" cy="786765"/>
          </a:xfrm>
          <a:prstGeom prst="curved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813425" y="629285"/>
            <a:ext cx="1853565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symbol_free_list</a:t>
            </a:r>
            <a:endParaRPr lang="en-US" altLang="zh-CN"/>
          </a:p>
        </p:txBody>
      </p:sp>
      <p:cxnSp>
        <p:nvCxnSpPr>
          <p:cNvPr id="70" name="曲线连接符 69"/>
          <p:cNvCxnSpPr>
            <a:stCxn id="68" idx="2"/>
            <a:endCxn id="11" idx="0"/>
          </p:cNvCxnSpPr>
          <p:nvPr/>
        </p:nvCxnSpPr>
        <p:spPr>
          <a:xfrm rot="5400000" flipV="1">
            <a:off x="6500495" y="1470660"/>
            <a:ext cx="991870" cy="512445"/>
          </a:xfrm>
          <a:prstGeom prst="curvedConnector3">
            <a:avLst>
              <a:gd name="adj1" fmla="val 4996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11" idx="2"/>
            <a:endCxn id="28" idx="0"/>
          </p:cNvCxnSpPr>
          <p:nvPr/>
        </p:nvCxnSpPr>
        <p:spPr>
          <a:xfrm rot="5400000" flipV="1">
            <a:off x="8490585" y="1554480"/>
            <a:ext cx="535305" cy="300990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28" idx="2"/>
            <a:endCxn id="39" idx="0"/>
          </p:cNvCxnSpPr>
          <p:nvPr/>
        </p:nvCxnSpPr>
        <p:spPr>
          <a:xfrm rot="5400000" flipV="1">
            <a:off x="9995535" y="4163695"/>
            <a:ext cx="535305" cy="3175"/>
          </a:xfrm>
          <a:prstGeom prst="curved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39" idx="2"/>
            <a:endCxn id="36" idx="2"/>
          </p:cNvCxnSpPr>
          <p:nvPr/>
        </p:nvCxnSpPr>
        <p:spPr>
          <a:xfrm rot="5400000">
            <a:off x="9359900" y="4097655"/>
            <a:ext cx="3175" cy="180594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260715" y="629285"/>
            <a:ext cx="2426970" cy="601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symbol_block_index</a:t>
            </a:r>
            <a:endParaRPr lang="en-US" altLang="zh-CN"/>
          </a:p>
        </p:txBody>
      </p:sp>
      <p:sp>
        <p:nvSpPr>
          <p:cNvPr id="76" name="等于号 75"/>
          <p:cNvSpPr/>
          <p:nvPr/>
        </p:nvSpPr>
        <p:spPr>
          <a:xfrm>
            <a:off x="10687685" y="739775"/>
            <a:ext cx="550545" cy="377825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304905" y="632460"/>
            <a:ext cx="592455" cy="592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7" idx="2"/>
            <a:endCxn id="14" idx="0"/>
          </p:cNvCxnSpPr>
          <p:nvPr/>
        </p:nvCxnSpPr>
        <p:spPr>
          <a:xfrm flipH="1">
            <a:off x="9058910" y="1224915"/>
            <a:ext cx="254254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155940" y="637857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onsolas" panose="020B0609020204030204" charset="0"/>
                <a:cs typeface="Consolas" panose="020B0609020204030204" charset="0"/>
              </a:rPr>
              <a:t>include-yy</a:t>
            </a:r>
            <a:endParaRPr lang="en-US" altLang="zh-CN" i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" name="曲线连接符 1"/>
          <p:cNvCxnSpPr>
            <a:stCxn id="36" idx="0"/>
            <a:endCxn id="64" idx="2"/>
          </p:cNvCxnSpPr>
          <p:nvPr/>
        </p:nvCxnSpPr>
        <p:spPr>
          <a:xfrm rot="16200000" flipH="1">
            <a:off x="9209405" y="3678555"/>
            <a:ext cx="1759585" cy="3265170"/>
          </a:xfrm>
          <a:prstGeom prst="curvedConnector5">
            <a:avLst>
              <a:gd name="adj1" fmla="val -13551"/>
              <a:gd name="adj2" fmla="val 49368"/>
              <a:gd name="adj3" fmla="val 11351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UzZGQwNDJhODhhYzE5Zjg3NTRlYmM2NDBiNjIyM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</dc:creator>
  <cp:lastModifiedBy>易越</cp:lastModifiedBy>
  <cp:revision>3</cp:revision>
  <dcterms:created xsi:type="dcterms:W3CDTF">2022-09-09T02:47:00Z</dcterms:created>
  <dcterms:modified xsi:type="dcterms:W3CDTF">2022-09-09T03:16:02Z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4B7817903F7B40748D8ACB410AD988C6</vt:lpwstr>
  </property>
  <property fmtid="{D5CDD505-2E9C-101B-9397-08002B2CF9AE}" pid="3" name="KSOProductBuildVer">
    <vt:lpwstr>2052-11.1.0.12358</vt:lpwstr>
  </property>
</Properties>
</file>