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A4ED8-DB6D-4723-A2A3-0D59F8DA3EC6}" v="16" dt="2025-01-05T13:22:46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B20A4ED8-DB6D-4723-A2A3-0D59F8DA3EC6}"/>
    <pc:docChg chg="undo custSel addSld delSld modSld">
      <pc:chgData name="越 易" userId="da64734563400bd7" providerId="LiveId" clId="{B20A4ED8-DB6D-4723-A2A3-0D59F8DA3EC6}" dt="2025-01-07T13:56:29.418" v="296" actId="47"/>
      <pc:docMkLst>
        <pc:docMk/>
      </pc:docMkLst>
      <pc:sldChg chg="addSp delSp modSp new mod">
        <pc:chgData name="越 易" userId="da64734563400bd7" providerId="LiveId" clId="{B20A4ED8-DB6D-4723-A2A3-0D59F8DA3EC6}" dt="2025-01-05T13:23:54.465" v="293" actId="2"/>
        <pc:sldMkLst>
          <pc:docMk/>
          <pc:sldMk cId="2382828237" sldId="256"/>
        </pc:sldMkLst>
        <pc:spChg chg="add mod">
          <ac:chgData name="越 易" userId="da64734563400bd7" providerId="LiveId" clId="{B20A4ED8-DB6D-4723-A2A3-0D59F8DA3EC6}" dt="2025-01-05T13:12:04.554" v="98" actId="1076"/>
          <ac:spMkLst>
            <pc:docMk/>
            <pc:sldMk cId="2382828237" sldId="256"/>
            <ac:spMk id="4" creationId="{173C5E1D-FBA0-8B2C-1443-365EC472AE52}"/>
          </ac:spMkLst>
        </pc:spChg>
        <pc:spChg chg="add mod topLvl">
          <ac:chgData name="越 易" userId="da64734563400bd7" providerId="LiveId" clId="{B20A4ED8-DB6D-4723-A2A3-0D59F8DA3EC6}" dt="2025-01-05T13:11:51.625" v="94" actId="165"/>
          <ac:spMkLst>
            <pc:docMk/>
            <pc:sldMk cId="2382828237" sldId="256"/>
            <ac:spMk id="5" creationId="{7030A28E-0494-C2AD-DB33-7AD947E484A5}"/>
          </ac:spMkLst>
        </pc:spChg>
        <pc:spChg chg="add mod ord topLvl">
          <ac:chgData name="越 易" userId="da64734563400bd7" providerId="LiveId" clId="{B20A4ED8-DB6D-4723-A2A3-0D59F8DA3EC6}" dt="2025-01-05T13:11:56.966" v="96" actId="14100"/>
          <ac:spMkLst>
            <pc:docMk/>
            <pc:sldMk cId="2382828237" sldId="256"/>
            <ac:spMk id="9" creationId="{6BCEA91C-829D-A0C9-3AD3-B6BFC7893625}"/>
          </ac:spMkLst>
        </pc:spChg>
        <pc:spChg chg="add mod">
          <ac:chgData name="越 易" userId="da64734563400bd7" providerId="LiveId" clId="{B20A4ED8-DB6D-4723-A2A3-0D59F8DA3EC6}" dt="2025-01-05T13:10:52.828" v="85" actId="14100"/>
          <ac:spMkLst>
            <pc:docMk/>
            <pc:sldMk cId="2382828237" sldId="256"/>
            <ac:spMk id="10" creationId="{9D9587D8-DE6E-7940-12F1-B0A85400BF58}"/>
          </ac:spMkLst>
        </pc:spChg>
        <pc:spChg chg="add mod">
          <ac:chgData name="越 易" userId="da64734563400bd7" providerId="LiveId" clId="{B20A4ED8-DB6D-4723-A2A3-0D59F8DA3EC6}" dt="2025-01-05T13:11:09.945" v="90" actId="1076"/>
          <ac:spMkLst>
            <pc:docMk/>
            <pc:sldMk cId="2382828237" sldId="256"/>
            <ac:spMk id="11" creationId="{1843403A-3AF2-EC9D-96F0-0D5F1AE97581}"/>
          </ac:spMkLst>
        </pc:spChg>
        <pc:spChg chg="add mod">
          <ac:chgData name="越 易" userId="da64734563400bd7" providerId="LiveId" clId="{B20A4ED8-DB6D-4723-A2A3-0D59F8DA3EC6}" dt="2025-01-05T13:11:00.348" v="87" actId="1076"/>
          <ac:spMkLst>
            <pc:docMk/>
            <pc:sldMk cId="2382828237" sldId="256"/>
            <ac:spMk id="12" creationId="{96CAAC53-F8D7-56AB-5C5E-1391FBE4EA38}"/>
          </ac:spMkLst>
        </pc:spChg>
        <pc:spChg chg="add mod">
          <ac:chgData name="越 易" userId="da64734563400bd7" providerId="LiveId" clId="{B20A4ED8-DB6D-4723-A2A3-0D59F8DA3EC6}" dt="2025-01-05T13:20:31.555" v="254" actId="2711"/>
          <ac:spMkLst>
            <pc:docMk/>
            <pc:sldMk cId="2382828237" sldId="256"/>
            <ac:spMk id="14" creationId="{F01CF0FD-ABE5-16F0-7934-9F3C78FDF982}"/>
          </ac:spMkLst>
        </pc:spChg>
        <pc:spChg chg="add mod">
          <ac:chgData name="越 易" userId="da64734563400bd7" providerId="LiveId" clId="{B20A4ED8-DB6D-4723-A2A3-0D59F8DA3EC6}" dt="2025-01-05T13:20:31.555" v="254" actId="2711"/>
          <ac:spMkLst>
            <pc:docMk/>
            <pc:sldMk cId="2382828237" sldId="256"/>
            <ac:spMk id="15" creationId="{8E568C8E-2484-A9E4-1E3E-AFC95D3C1A40}"/>
          </ac:spMkLst>
        </pc:spChg>
        <pc:spChg chg="add mod">
          <ac:chgData name="越 易" userId="da64734563400bd7" providerId="LiveId" clId="{B20A4ED8-DB6D-4723-A2A3-0D59F8DA3EC6}" dt="2025-01-05T13:20:31.555" v="254" actId="2711"/>
          <ac:spMkLst>
            <pc:docMk/>
            <pc:sldMk cId="2382828237" sldId="256"/>
            <ac:spMk id="16" creationId="{8FDFFF05-B31E-FC80-4FA3-2D8F614557CE}"/>
          </ac:spMkLst>
        </pc:spChg>
        <pc:spChg chg="add mod">
          <ac:chgData name="越 易" userId="da64734563400bd7" providerId="LiveId" clId="{B20A4ED8-DB6D-4723-A2A3-0D59F8DA3EC6}" dt="2025-01-05T13:21:39.147" v="269" actId="1076"/>
          <ac:spMkLst>
            <pc:docMk/>
            <pc:sldMk cId="2382828237" sldId="256"/>
            <ac:spMk id="18" creationId="{D843F9B1-A08E-7A31-CD82-635940DFA315}"/>
          </ac:spMkLst>
        </pc:spChg>
        <pc:spChg chg="add mod">
          <ac:chgData name="越 易" userId="da64734563400bd7" providerId="LiveId" clId="{B20A4ED8-DB6D-4723-A2A3-0D59F8DA3EC6}" dt="2025-01-05T13:23:54.075" v="292" actId="2"/>
          <ac:spMkLst>
            <pc:docMk/>
            <pc:sldMk cId="2382828237" sldId="256"/>
            <ac:spMk id="19" creationId="{F687F9F4-F80B-01E7-6723-4AF6D27881D4}"/>
          </ac:spMkLst>
        </pc:spChg>
        <pc:spChg chg="add mod">
          <ac:chgData name="越 易" userId="da64734563400bd7" providerId="LiveId" clId="{B20A4ED8-DB6D-4723-A2A3-0D59F8DA3EC6}" dt="2025-01-05T13:23:54.465" v="293" actId="2"/>
          <ac:spMkLst>
            <pc:docMk/>
            <pc:sldMk cId="2382828237" sldId="256"/>
            <ac:spMk id="21" creationId="{DEE91F25-165C-B515-C12E-9B8D9EB8196F}"/>
          </ac:spMkLst>
        </pc:spChg>
        <pc:spChg chg="add mod">
          <ac:chgData name="越 易" userId="da64734563400bd7" providerId="LiveId" clId="{B20A4ED8-DB6D-4723-A2A3-0D59F8DA3EC6}" dt="2025-01-05T13:20:38.911" v="255" actId="1076"/>
          <ac:spMkLst>
            <pc:docMk/>
            <pc:sldMk cId="2382828237" sldId="256"/>
            <ac:spMk id="22" creationId="{138A74DC-7E00-8062-09A3-A866EDD7EB70}"/>
          </ac:spMkLst>
        </pc:spChg>
        <pc:spChg chg="add mod">
          <ac:chgData name="越 易" userId="da64734563400bd7" providerId="LiveId" clId="{B20A4ED8-DB6D-4723-A2A3-0D59F8DA3EC6}" dt="2025-01-05T13:22:45.059" v="282" actId="1076"/>
          <ac:spMkLst>
            <pc:docMk/>
            <pc:sldMk cId="2382828237" sldId="256"/>
            <ac:spMk id="24" creationId="{75AC2BE5-35DE-3232-FA98-87C09CA54324}"/>
          </ac:spMkLst>
        </pc:spChg>
        <pc:spChg chg="add mod">
          <ac:chgData name="越 易" userId="da64734563400bd7" providerId="LiveId" clId="{B20A4ED8-DB6D-4723-A2A3-0D59F8DA3EC6}" dt="2025-01-05T13:23:11.424" v="290" actId="1076"/>
          <ac:spMkLst>
            <pc:docMk/>
            <pc:sldMk cId="2382828237" sldId="256"/>
            <ac:spMk id="25" creationId="{5DA35009-F276-5F54-9D4B-856F2496CB58}"/>
          </ac:spMkLst>
        </pc:spChg>
        <pc:grpChg chg="add mod">
          <ac:chgData name="越 易" userId="da64734563400bd7" providerId="LiveId" clId="{B20A4ED8-DB6D-4723-A2A3-0D59F8DA3EC6}" dt="2025-01-05T13:15:07.647" v="175" actId="1076"/>
          <ac:grpSpMkLst>
            <pc:docMk/>
            <pc:sldMk cId="2382828237" sldId="256"/>
            <ac:grpSpMk id="17" creationId="{94268081-C9DC-1EE3-D5C7-9585F70C830F}"/>
          </ac:grpSpMkLst>
        </pc:grpChg>
        <pc:cxnChg chg="add mod">
          <ac:chgData name="越 易" userId="da64734563400bd7" providerId="LiveId" clId="{B20A4ED8-DB6D-4723-A2A3-0D59F8DA3EC6}" dt="2025-01-05T13:12:01.075" v="97" actId="1076"/>
          <ac:cxnSpMkLst>
            <pc:docMk/>
            <pc:sldMk cId="2382828237" sldId="256"/>
            <ac:cxnSpMk id="7" creationId="{92CF416D-1EC3-847B-0815-99752DA5E9EF}"/>
          </ac:cxnSpMkLst>
        </pc:cxnChg>
      </pc:sldChg>
      <pc:sldChg chg="delSp new del mod">
        <pc:chgData name="越 易" userId="da64734563400bd7" providerId="LiveId" clId="{B20A4ED8-DB6D-4723-A2A3-0D59F8DA3EC6}" dt="2025-01-07T13:56:29.418" v="296" actId="47"/>
        <pc:sldMkLst>
          <pc:docMk/>
          <pc:sldMk cId="3148843636" sldId="257"/>
        </pc:sldMkLst>
        <pc:spChg chg="del">
          <ac:chgData name="越 易" userId="da64734563400bd7" providerId="LiveId" clId="{B20A4ED8-DB6D-4723-A2A3-0D59F8DA3EC6}" dt="2025-01-07T13:55:48.587" v="295" actId="478"/>
          <ac:spMkLst>
            <pc:docMk/>
            <pc:sldMk cId="3148843636" sldId="257"/>
            <ac:spMk id="2" creationId="{26CC16DB-6E1F-90AB-3629-15AEDF47578E}"/>
          </ac:spMkLst>
        </pc:spChg>
        <pc:spChg chg="del">
          <ac:chgData name="越 易" userId="da64734563400bd7" providerId="LiveId" clId="{B20A4ED8-DB6D-4723-A2A3-0D59F8DA3EC6}" dt="2025-01-07T13:55:48.587" v="295" actId="478"/>
          <ac:spMkLst>
            <pc:docMk/>
            <pc:sldMk cId="3148843636" sldId="257"/>
            <ac:spMk id="3" creationId="{B3C29EFA-272E-9A90-E0FE-AC612E2453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D0F7-CAB4-A381-E948-E42988131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561BF8-C884-4893-E1DC-E0E3702E2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D9C00-F0B9-9908-4048-098EF29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176FF-67C2-E64E-D503-0F30DB72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0C0AA-0D7F-2192-B6E1-107F2DF6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9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D3BB-7B87-CFD6-5052-382E74A3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FB338-2484-7444-D082-E769A630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24B7F-893B-7C46-A29F-DF53BF0B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88D85-A7DB-CE75-19F8-40B50D4C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A5236-B1A6-93FF-0157-9B69FFF6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5DC471-BB6D-D3DE-8B5C-158C27BDD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F80BF-CF08-88CA-1BF8-0AEFA629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42761-21DF-EEE5-961B-48CCC23C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25D76-3BDF-E679-3817-9FA00E6A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483EE-9EB2-EC54-BF27-2B6C7080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77761-DAC3-B97B-438A-1C19A5A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52BCC-38BC-ABCD-6F8E-6E32624B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95426-7CE2-B7A9-4085-D574CF68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E3033-9FF9-579B-B04A-E25C7B1C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4A52F-0899-848C-B676-E41095D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3EC82-B2E8-2E0C-1C34-7605F2CD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F3639-723A-A664-50DF-75BDD38F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1BEE2-D1F2-E5C0-D16F-AB3FEF99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E470F-0DAF-A390-442B-1276ED42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F4C47-E69F-AD6A-E049-FE4D784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26428-1418-B97F-7AE0-0BCBCCB0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C2DF1-0445-B4AD-CE7D-8E7D5EF0E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8D085-57C8-6858-34C0-CAB8BF32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0314F-E670-FB8D-FE58-FD0C0ED4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8E657-76F6-106F-71C7-786B09E2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36F92-4449-1011-C9E4-48E2359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1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28D0-914C-3009-A512-754D50FC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15672-B5A8-1EED-8783-459127EE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3844E-1F3B-853A-C15A-456F3D360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320B2A-AA6D-CD0C-E4C7-B8827254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FCBF7-9833-6018-F851-C1AE05BE1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F1052C-1C6F-2091-0A99-D3F225F4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821E9-492D-6A71-BBC5-67F538DE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2C1D6D-331B-8848-9DFD-322E4AA1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9E335-3B1B-8F93-BD2C-8D7470D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F3BE78-ACD2-4237-1C32-F5A518C5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32404-3CB9-A5B9-6B2B-3DF93851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2F68C-DD25-08F1-4D73-7DD66958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8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84690-0B98-BE32-D0F9-77236B82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351BE-281E-E121-4D86-F0B6D27F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35095-D254-02A4-9749-9C5300E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ACC08-2DC3-6EA6-5863-B7F45BF6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2F1E-BDF0-3AAF-4F0C-E6B61D43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2D1A1-1854-D4C2-6347-AF203ED0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20800-B9D5-1657-D171-32E2CB5F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3AB45-6F46-B5BD-5F78-193C9498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55F97-104C-821D-43EB-31634521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555F-07DD-3B5F-CA59-A713CFA3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E03E7-0F4C-A783-DFFD-1A1CF30A3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C605E-B234-B358-6A55-4F252447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F1F1E-11A7-1D4A-3CE1-D3298631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018C4-088D-3CD6-CA6D-80A29F79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CDFED-6C4F-2C6D-8EFE-A43436DB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29BFA6-3DB4-0C43-A3B0-32ABBF42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D9B07-554A-0214-424A-F80A930E4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8CF64-38DF-5D71-065B-D48EEA1C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E0F61-DDBF-4AD1-9770-7742F685D400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2F149-5DC8-0007-AFCE-4B25C6647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27A73-1819-6858-AB30-9DB0C215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23016-84B3-4333-852F-425315B2E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4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3C5E1D-FBA0-8B2C-1443-365EC472AE52}"/>
              </a:ext>
            </a:extLst>
          </p:cNvPr>
          <p:cNvSpPr/>
          <p:nvPr/>
        </p:nvSpPr>
        <p:spPr>
          <a:xfrm>
            <a:off x="1366838" y="1719678"/>
            <a:ext cx="1214438" cy="738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VALUE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CEA91C-829D-A0C9-3AD3-B6BFC7893625}"/>
              </a:ext>
            </a:extLst>
          </p:cNvPr>
          <p:cNvSpPr/>
          <p:nvPr/>
        </p:nvSpPr>
        <p:spPr>
          <a:xfrm>
            <a:off x="4512782" y="1576387"/>
            <a:ext cx="1847850" cy="103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30A28E-0494-C2AD-DB33-7AD947E484A5}"/>
              </a:ext>
            </a:extLst>
          </p:cNvPr>
          <p:cNvSpPr/>
          <p:nvPr/>
        </p:nvSpPr>
        <p:spPr>
          <a:xfrm>
            <a:off x="4743450" y="1719678"/>
            <a:ext cx="1214438" cy="738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VALUE*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CF416D-1EC3-847B-0815-99752DA5E9EF}"/>
              </a:ext>
            </a:extLst>
          </p:cNvPr>
          <p:cNvCxnSpPr>
            <a:cxnSpLocks/>
          </p:cNvCxnSpPr>
          <p:nvPr/>
        </p:nvCxnSpPr>
        <p:spPr>
          <a:xfrm>
            <a:off x="8329613" y="2059781"/>
            <a:ext cx="165258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9587D8-DE6E-7940-12F1-B0A85400BF58}"/>
              </a:ext>
            </a:extLst>
          </p:cNvPr>
          <p:cNvSpPr txBox="1"/>
          <p:nvPr/>
        </p:nvSpPr>
        <p:spPr>
          <a:xfrm>
            <a:off x="1753427" y="811768"/>
            <a:ext cx="546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onsolas" panose="020B0609020204030204" pitchFamily="49" charset="0"/>
              </a:rPr>
              <a:t>A</a:t>
            </a:r>
            <a:endParaRPr lang="zh-CN" altLang="en-US" sz="4000" b="1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43403A-3AF2-EC9D-96F0-0D5F1AE97581}"/>
              </a:ext>
            </a:extLst>
          </p:cNvPr>
          <p:cNvSpPr txBox="1"/>
          <p:nvPr/>
        </p:nvSpPr>
        <p:spPr>
          <a:xfrm>
            <a:off x="4882363" y="811768"/>
            <a:ext cx="1396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onsolas" panose="020B0609020204030204" pitchFamily="49" charset="0"/>
              </a:rPr>
              <a:t>M A</a:t>
            </a:r>
            <a:endParaRPr lang="zh-CN" altLang="en-US" sz="4000" b="1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CAAC53-F8D7-56AB-5C5E-1391FBE4EA38}"/>
              </a:ext>
            </a:extLst>
          </p:cNvPr>
          <p:cNvSpPr txBox="1"/>
          <p:nvPr/>
        </p:nvSpPr>
        <p:spPr>
          <a:xfrm>
            <a:off x="7901788" y="811768"/>
            <a:ext cx="274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onsolas" panose="020B0609020204030204" pitchFamily="49" charset="0"/>
              </a:rPr>
              <a:t>A -&gt; M B</a:t>
            </a:r>
            <a:endParaRPr lang="zh-CN" altLang="en-US" sz="4000" b="1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4268081-C9DC-1EE3-D5C7-9585F70C830F}"/>
              </a:ext>
            </a:extLst>
          </p:cNvPr>
          <p:cNvGrpSpPr/>
          <p:nvPr/>
        </p:nvGrpSpPr>
        <p:grpSpPr>
          <a:xfrm>
            <a:off x="1403409" y="2943222"/>
            <a:ext cx="8945451" cy="527985"/>
            <a:chOff x="1441600" y="3276597"/>
            <a:chExt cx="8945451" cy="52798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1CF0FD-ABE5-16F0-7934-9F3C78FDF982}"/>
                </a:ext>
              </a:extLst>
            </p:cNvPr>
            <p:cNvSpPr txBox="1"/>
            <p:nvPr/>
          </p:nvSpPr>
          <p:spPr>
            <a:xfrm>
              <a:off x="1441600" y="3276597"/>
              <a:ext cx="1091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Comic Sans MS" panose="030F0702030302020204" pitchFamily="66" charset="0"/>
                </a:rPr>
                <a:t>“abc”</a:t>
              </a:r>
              <a:endParaRPr lang="zh-CN" altLang="en-US" sz="2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E568C8E-2484-A9E4-1E3E-AFC95D3C1A40}"/>
                </a:ext>
              </a:extLst>
            </p:cNvPr>
            <p:cNvSpPr txBox="1"/>
            <p:nvPr/>
          </p:nvSpPr>
          <p:spPr>
            <a:xfrm>
              <a:off x="4259942" y="3281362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Comic Sans MS" panose="030F0702030302020204" pitchFamily="66" charset="0"/>
                </a:rPr>
                <a:t>\k-&gt;k“abc”</a:t>
              </a:r>
              <a:endParaRPr lang="zh-CN" altLang="en-US" sz="2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DFFF05-B31E-FC80-4FA3-2D8F614557CE}"/>
                </a:ext>
              </a:extLst>
            </p:cNvPr>
            <p:cNvSpPr txBox="1"/>
            <p:nvPr/>
          </p:nvSpPr>
          <p:spPr>
            <a:xfrm>
              <a:off x="7605520" y="3281361"/>
              <a:ext cx="278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Comic Sans MS" panose="030F0702030302020204" pitchFamily="66" charset="0"/>
                </a:rPr>
                <a:t>\x-&gt;\k k x.len</a:t>
              </a:r>
              <a:endParaRPr lang="zh-CN" altLang="en-US" sz="28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843F9B1-A08E-7A31-CD82-635940DFA315}"/>
              </a:ext>
            </a:extLst>
          </p:cNvPr>
          <p:cNvSpPr txBox="1"/>
          <p:nvPr/>
        </p:nvSpPr>
        <p:spPr>
          <a:xfrm>
            <a:off x="891249" y="3990386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\k-&gt;k“abc”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87F9F4-F80B-01E7-6723-4AF6D27881D4}"/>
              </a:ext>
            </a:extLst>
          </p:cNvPr>
          <p:cNvSpPr txBox="1"/>
          <p:nvPr/>
        </p:nvSpPr>
        <p:spPr>
          <a:xfrm>
            <a:off x="3701877" y="3990386"/>
            <a:ext cx="278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\x-&gt;\k k x.len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E91F25-165C-B515-C12E-9B8D9EB8196F}"/>
              </a:ext>
            </a:extLst>
          </p:cNvPr>
          <p:cNvSpPr txBox="1"/>
          <p:nvPr/>
        </p:nvSpPr>
        <p:spPr>
          <a:xfrm>
            <a:off x="7719614" y="4017038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\k k “abc”.len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8A74DC-7E00-8062-09A3-A866EDD7EB70}"/>
              </a:ext>
            </a:extLst>
          </p:cNvPr>
          <p:cNvSpPr txBox="1"/>
          <p:nvPr/>
        </p:nvSpPr>
        <p:spPr>
          <a:xfrm>
            <a:off x="1949392" y="4955610"/>
            <a:ext cx="7598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Comic Sans MS" panose="030F0702030302020204" pitchFamily="66" charset="0"/>
              </a:rPr>
              <a:t>&gt;&gt;= :: M a  -&gt; (a -&gt; Mb) -&gt; M b</a:t>
            </a:r>
            <a:endParaRPr lang="zh-CN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AC2BE5-35DE-3232-FA98-87C09CA54324}"/>
              </a:ext>
            </a:extLst>
          </p:cNvPr>
          <p:cNvSpPr txBox="1"/>
          <p:nvPr/>
        </p:nvSpPr>
        <p:spPr>
          <a:xfrm>
            <a:off x="2933160" y="3955483"/>
            <a:ext cx="843091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Comic Sans MS" panose="030F0702030302020204" pitchFamily="66" charset="0"/>
              </a:rPr>
              <a:t>&gt;&gt;=</a:t>
            </a:r>
            <a:endParaRPr lang="zh-CN" altLang="en-US" sz="3600" dirty="0">
              <a:latin typeface="Comic Sans MS" panose="030F0702030302020204" pitchFamily="66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A35009-F276-5F54-9D4B-856F2496CB58}"/>
              </a:ext>
            </a:extLst>
          </p:cNvPr>
          <p:cNvSpPr txBox="1"/>
          <p:nvPr/>
        </p:nvSpPr>
        <p:spPr>
          <a:xfrm>
            <a:off x="6824983" y="3955483"/>
            <a:ext cx="843091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Comic Sans MS" panose="030F0702030302020204" pitchFamily="66" charset="0"/>
              </a:rPr>
              <a:t>=&gt;</a:t>
            </a:r>
            <a:endParaRPr lang="zh-CN" alt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2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Comic Sans MS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 易</dc:creator>
  <cp:lastModifiedBy>越 易</cp:lastModifiedBy>
  <cp:revision>1</cp:revision>
  <dcterms:created xsi:type="dcterms:W3CDTF">2025-01-05T13:05:28Z</dcterms:created>
  <dcterms:modified xsi:type="dcterms:W3CDTF">2025-01-07T13:56:30Z</dcterms:modified>
</cp:coreProperties>
</file>