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2BC4F-4430-4009-9709-BF355F749250}" v="36" dt="2025-05-09T03:14:19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87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7C32BC4F-4430-4009-9709-BF355F749250}"/>
    <pc:docChg chg="undo custSel addSld modSld">
      <pc:chgData name="越 易" userId="da64734563400bd7" providerId="LiveId" clId="{7C32BC4F-4430-4009-9709-BF355F749250}" dt="2025-05-09T03:14:05.186" v="580" actId="167"/>
      <pc:docMkLst>
        <pc:docMk/>
      </pc:docMkLst>
      <pc:sldChg chg="addSp delSp modSp new mod">
        <pc:chgData name="越 易" userId="da64734563400bd7" providerId="LiveId" clId="{7C32BC4F-4430-4009-9709-BF355F749250}" dt="2025-05-09T03:14:05.186" v="580" actId="167"/>
        <pc:sldMkLst>
          <pc:docMk/>
          <pc:sldMk cId="1497062615" sldId="256"/>
        </pc:sldMkLst>
        <pc:spChg chg="del">
          <ac:chgData name="越 易" userId="da64734563400bd7" providerId="LiveId" clId="{7C32BC4F-4430-4009-9709-BF355F749250}" dt="2025-05-09T02:24:12.234" v="1" actId="478"/>
          <ac:spMkLst>
            <pc:docMk/>
            <pc:sldMk cId="1497062615" sldId="256"/>
            <ac:spMk id="2" creationId="{F16C6E21-1492-4D8D-1D59-75DC5B9C9D20}"/>
          </ac:spMkLst>
        </pc:spChg>
        <pc:spChg chg="del">
          <ac:chgData name="越 易" userId="da64734563400bd7" providerId="LiveId" clId="{7C32BC4F-4430-4009-9709-BF355F749250}" dt="2025-05-09T02:24:12.234" v="1" actId="478"/>
          <ac:spMkLst>
            <pc:docMk/>
            <pc:sldMk cId="1497062615" sldId="256"/>
            <ac:spMk id="3" creationId="{6093E6FB-4893-A264-CD69-A4C08E4F45B3}"/>
          </ac:spMkLst>
        </pc:spChg>
        <pc:spChg chg="add del mod">
          <ac:chgData name="越 易" userId="da64734563400bd7" providerId="LiveId" clId="{7C32BC4F-4430-4009-9709-BF355F749250}" dt="2025-05-09T02:31:16.551" v="261" actId="478"/>
          <ac:spMkLst>
            <pc:docMk/>
            <pc:sldMk cId="1497062615" sldId="256"/>
            <ac:spMk id="5" creationId="{743932B1-79A9-408A-E11E-F6CF6FA3525B}"/>
          </ac:spMkLst>
        </pc:spChg>
        <pc:spChg chg="add del mod">
          <ac:chgData name="越 易" userId="da64734563400bd7" providerId="LiveId" clId="{7C32BC4F-4430-4009-9709-BF355F749250}" dt="2025-05-09T02:31:16.551" v="261" actId="478"/>
          <ac:spMkLst>
            <pc:docMk/>
            <pc:sldMk cId="1497062615" sldId="256"/>
            <ac:spMk id="6" creationId="{F1F86D24-C214-E8D8-B7D7-B22F6E2C23D7}"/>
          </ac:spMkLst>
        </pc:spChg>
        <pc:spChg chg="add del mod">
          <ac:chgData name="越 易" userId="da64734563400bd7" providerId="LiveId" clId="{7C32BC4F-4430-4009-9709-BF355F749250}" dt="2025-05-09T02:27:24.752" v="48" actId="478"/>
          <ac:spMkLst>
            <pc:docMk/>
            <pc:sldMk cId="1497062615" sldId="256"/>
            <ac:spMk id="7" creationId="{A4E7E2E5-E3C3-C92E-6E5E-C0FD71530268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8" creationId="{56D30FEA-53F8-26E7-03CC-505085835754}"/>
          </ac:spMkLst>
        </pc:spChg>
        <pc:spChg chg="add del mod">
          <ac:chgData name="越 易" userId="da64734563400bd7" providerId="LiveId" clId="{7C32BC4F-4430-4009-9709-BF355F749250}" dt="2025-05-09T02:28:14.680" v="59" actId="478"/>
          <ac:spMkLst>
            <pc:docMk/>
            <pc:sldMk cId="1497062615" sldId="256"/>
            <ac:spMk id="10" creationId="{458FC15B-7D16-B6F8-0C86-2DA23DD11955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11" creationId="{591CC267-24C5-E08D-CBAB-01C0492A386A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12" creationId="{AE04FD23-B27A-AE84-0454-DEC1269B1C6D}"/>
          </ac:spMkLst>
        </pc:spChg>
        <pc:spChg chg="add mod">
          <ac:chgData name="越 易" userId="da64734563400bd7" providerId="LiveId" clId="{7C32BC4F-4430-4009-9709-BF355F749250}" dt="2025-05-09T03:13:13.818" v="575" actId="1076"/>
          <ac:spMkLst>
            <pc:docMk/>
            <pc:sldMk cId="1497062615" sldId="256"/>
            <ac:spMk id="13" creationId="{C525336A-9F05-C30A-E0CE-B6842D048053}"/>
          </ac:spMkLst>
        </pc:spChg>
        <pc:spChg chg="add mod">
          <ac:chgData name="越 易" userId="da64734563400bd7" providerId="LiveId" clId="{7C32BC4F-4430-4009-9709-BF355F749250}" dt="2025-05-09T03:09:57.321" v="553" actId="255"/>
          <ac:spMkLst>
            <pc:docMk/>
            <pc:sldMk cId="1497062615" sldId="256"/>
            <ac:spMk id="14" creationId="{80D7840B-B553-C463-D35B-E455A99A3ED6}"/>
          </ac:spMkLst>
        </pc:spChg>
        <pc:spChg chg="add mod">
          <ac:chgData name="越 易" userId="da64734563400bd7" providerId="LiveId" clId="{7C32BC4F-4430-4009-9709-BF355F749250}" dt="2025-05-09T03:09:57.020" v="552" actId="14100"/>
          <ac:spMkLst>
            <pc:docMk/>
            <pc:sldMk cId="1497062615" sldId="256"/>
            <ac:spMk id="15" creationId="{B9D4B3C3-ED08-8C79-E279-DF80F7A0F3D1}"/>
          </ac:spMkLst>
        </pc:spChg>
        <pc:spChg chg="add mod">
          <ac:chgData name="越 易" userId="da64734563400bd7" providerId="LiveId" clId="{7C32BC4F-4430-4009-9709-BF355F749250}" dt="2025-05-09T03:11:32.955" v="566" actId="1076"/>
          <ac:spMkLst>
            <pc:docMk/>
            <pc:sldMk cId="1497062615" sldId="256"/>
            <ac:spMk id="16" creationId="{3012E3A3-E344-BC98-DE45-3554EC789B9A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17" creationId="{4B10B7F8-D9D4-98BC-4E58-97C8AB92CAC1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18" creationId="{2C1D6187-447A-09D7-D536-8759BCFB9ACB}"/>
          </ac:spMkLst>
        </pc:spChg>
        <pc:spChg chg="add mod">
          <ac:chgData name="越 易" userId="da64734563400bd7" providerId="LiveId" clId="{7C32BC4F-4430-4009-9709-BF355F749250}" dt="2025-05-09T03:12:21.779" v="571" actId="1076"/>
          <ac:spMkLst>
            <pc:docMk/>
            <pc:sldMk cId="1497062615" sldId="256"/>
            <ac:spMk id="19" creationId="{69B10179-2546-8B32-F65C-E3A46964154D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20" creationId="{333A3FC7-B51A-CE6E-D0BC-0DDDA9C00278}"/>
          </ac:spMkLst>
        </pc:spChg>
        <pc:spChg chg="add mod">
          <ac:chgData name="越 易" userId="da64734563400bd7" providerId="LiveId" clId="{7C32BC4F-4430-4009-9709-BF355F749250}" dt="2025-05-09T03:10:09.407" v="554" actId="113"/>
          <ac:spMkLst>
            <pc:docMk/>
            <pc:sldMk cId="1497062615" sldId="256"/>
            <ac:spMk id="21" creationId="{61A0C5C8-E55D-27D1-8972-C13FC9AB4341}"/>
          </ac:spMkLst>
        </pc:spChg>
        <pc:spChg chg="add mod">
          <ac:chgData name="越 易" userId="da64734563400bd7" providerId="LiveId" clId="{7C32BC4F-4430-4009-9709-BF355F749250}" dt="2025-05-09T03:12:50.091" v="574" actId="1076"/>
          <ac:spMkLst>
            <pc:docMk/>
            <pc:sldMk cId="1497062615" sldId="256"/>
            <ac:spMk id="22" creationId="{73E0A0E7-4790-76CF-820C-C4503898E396}"/>
          </ac:spMkLst>
        </pc:spChg>
        <pc:spChg chg="add mod">
          <ac:chgData name="越 易" userId="da64734563400bd7" providerId="LiveId" clId="{7C32BC4F-4430-4009-9709-BF355F749250}" dt="2025-05-09T03:12:37.592" v="572" actId="1076"/>
          <ac:spMkLst>
            <pc:docMk/>
            <pc:sldMk cId="1497062615" sldId="256"/>
            <ac:spMk id="23" creationId="{4BE03A51-0E7A-666B-89E0-98E113F64937}"/>
          </ac:spMkLst>
        </pc:spChg>
        <pc:spChg chg="add mod">
          <ac:chgData name="越 易" userId="da64734563400bd7" providerId="LiveId" clId="{7C32BC4F-4430-4009-9709-BF355F749250}" dt="2025-05-09T03:12:42.210" v="573" actId="1076"/>
          <ac:spMkLst>
            <pc:docMk/>
            <pc:sldMk cId="1497062615" sldId="256"/>
            <ac:spMk id="24" creationId="{0B1C899B-C876-6859-980B-C2BF8972C2C6}"/>
          </ac:spMkLst>
        </pc:spChg>
        <pc:spChg chg="add mod ord">
          <ac:chgData name="越 易" userId="da64734563400bd7" providerId="LiveId" clId="{7C32BC4F-4430-4009-9709-BF355F749250}" dt="2025-05-09T03:14:05.186" v="580" actId="167"/>
          <ac:spMkLst>
            <pc:docMk/>
            <pc:sldMk cId="1497062615" sldId="256"/>
            <ac:spMk id="280" creationId="{66ED4C9A-1915-30B6-78AA-806F6F6CE428}"/>
          </ac:spMkLst>
        </pc:spChg>
        <pc:cxnChg chg="add del mod">
          <ac:chgData name="越 易" userId="da64734563400bd7" providerId="LiveId" clId="{7C32BC4F-4430-4009-9709-BF355F749250}" dt="2025-05-09T02:39:12.012" v="391" actId="478"/>
          <ac:cxnSpMkLst>
            <pc:docMk/>
            <pc:sldMk cId="1497062615" sldId="256"/>
            <ac:cxnSpMk id="26" creationId="{B03FDFEF-A2A3-D088-3207-43F1FC15A492}"/>
          </ac:cxnSpMkLst>
        </pc:cxnChg>
        <pc:cxnChg chg="add mod">
          <ac:chgData name="越 易" userId="da64734563400bd7" providerId="LiveId" clId="{7C32BC4F-4430-4009-9709-BF355F749250}" dt="2025-05-09T03:12:50.091" v="574" actId="1076"/>
          <ac:cxnSpMkLst>
            <pc:docMk/>
            <pc:sldMk cId="1497062615" sldId="256"/>
            <ac:cxnSpMk id="28" creationId="{A45205B3-7F74-EEB3-D274-39FE39DD9CFF}"/>
          </ac:cxnSpMkLst>
        </pc:cxnChg>
        <pc:cxnChg chg="add mod">
          <ac:chgData name="越 易" userId="da64734563400bd7" providerId="LiveId" clId="{7C32BC4F-4430-4009-9709-BF355F749250}" dt="2025-05-09T03:12:37.592" v="572" actId="1076"/>
          <ac:cxnSpMkLst>
            <pc:docMk/>
            <pc:sldMk cId="1497062615" sldId="256"/>
            <ac:cxnSpMk id="31" creationId="{32A993BA-C8F7-A52B-56FB-3CA042A23B12}"/>
          </ac:cxnSpMkLst>
        </pc:cxnChg>
        <pc:cxnChg chg="add mod">
          <ac:chgData name="越 易" userId="da64734563400bd7" providerId="LiveId" clId="{7C32BC4F-4430-4009-9709-BF355F749250}" dt="2025-05-09T03:13:13.818" v="575" actId="1076"/>
          <ac:cxnSpMkLst>
            <pc:docMk/>
            <pc:sldMk cId="1497062615" sldId="256"/>
            <ac:cxnSpMk id="34" creationId="{CC634F74-BAA7-FF02-AF23-E7AB34F2769A}"/>
          </ac:cxnSpMkLst>
        </pc:cxnChg>
        <pc:cxnChg chg="add mod">
          <ac:chgData name="越 易" userId="da64734563400bd7" providerId="LiveId" clId="{7C32BC4F-4430-4009-9709-BF355F749250}" dt="2025-05-09T03:06:29.780" v="532" actId="1076"/>
          <ac:cxnSpMkLst>
            <pc:docMk/>
            <pc:sldMk cId="1497062615" sldId="256"/>
            <ac:cxnSpMk id="38" creationId="{BEE10A6D-3376-885B-A00A-69B724FC8E25}"/>
          </ac:cxnSpMkLst>
        </pc:cxnChg>
        <pc:cxnChg chg="add mod">
          <ac:chgData name="越 易" userId="da64734563400bd7" providerId="LiveId" clId="{7C32BC4F-4430-4009-9709-BF355F749250}" dt="2025-05-09T03:07:00.962" v="536" actId="1076"/>
          <ac:cxnSpMkLst>
            <pc:docMk/>
            <pc:sldMk cId="1497062615" sldId="256"/>
            <ac:cxnSpMk id="41" creationId="{5B11489E-572B-15C7-6A93-96AEB83486E4}"/>
          </ac:cxnSpMkLst>
        </pc:cxnChg>
        <pc:cxnChg chg="add mod">
          <ac:chgData name="越 易" userId="da64734563400bd7" providerId="LiveId" clId="{7C32BC4F-4430-4009-9709-BF355F749250}" dt="2025-05-09T03:12:37.592" v="572" actId="1076"/>
          <ac:cxnSpMkLst>
            <pc:docMk/>
            <pc:sldMk cId="1497062615" sldId="256"/>
            <ac:cxnSpMk id="45" creationId="{8CD82719-70CD-FF2E-16CA-57F340ECDBC5}"/>
          </ac:cxnSpMkLst>
        </pc:cxnChg>
        <pc:cxnChg chg="add mod">
          <ac:chgData name="越 易" userId="da64734563400bd7" providerId="LiveId" clId="{7C32BC4F-4430-4009-9709-BF355F749250}" dt="2025-05-09T03:07:09.625" v="537" actId="1076"/>
          <ac:cxnSpMkLst>
            <pc:docMk/>
            <pc:sldMk cId="1497062615" sldId="256"/>
            <ac:cxnSpMk id="48" creationId="{CF3C67DE-1D4C-1222-A2F0-9BAB1D68E7E6}"/>
          </ac:cxnSpMkLst>
        </pc:cxnChg>
        <pc:cxnChg chg="add mod">
          <ac:chgData name="越 易" userId="da64734563400bd7" providerId="LiveId" clId="{7C32BC4F-4430-4009-9709-BF355F749250}" dt="2025-05-09T03:11:32.955" v="566" actId="1076"/>
          <ac:cxnSpMkLst>
            <pc:docMk/>
            <pc:sldMk cId="1497062615" sldId="256"/>
            <ac:cxnSpMk id="51" creationId="{D87041D0-B676-9663-2533-A38CE24A0D67}"/>
          </ac:cxnSpMkLst>
        </pc:cxnChg>
        <pc:cxnChg chg="add mod">
          <ac:chgData name="越 易" userId="da64734563400bd7" providerId="LiveId" clId="{7C32BC4F-4430-4009-9709-BF355F749250}" dt="2025-05-09T03:13:13.818" v="575" actId="1076"/>
          <ac:cxnSpMkLst>
            <pc:docMk/>
            <pc:sldMk cId="1497062615" sldId="256"/>
            <ac:cxnSpMk id="54" creationId="{5A1FC0B6-6C79-CB56-E174-5A1615F95D92}"/>
          </ac:cxnSpMkLst>
        </pc:cxnChg>
        <pc:cxnChg chg="add mod">
          <ac:chgData name="越 易" userId="da64734563400bd7" providerId="LiveId" clId="{7C32BC4F-4430-4009-9709-BF355F749250}" dt="2025-05-09T03:07:09.625" v="537" actId="1076"/>
          <ac:cxnSpMkLst>
            <pc:docMk/>
            <pc:sldMk cId="1497062615" sldId="256"/>
            <ac:cxnSpMk id="57" creationId="{E6AA5C3B-D441-78AE-CDDC-EF01043ABD7E}"/>
          </ac:cxnSpMkLst>
        </pc:cxnChg>
        <pc:cxnChg chg="add mod">
          <ac:chgData name="越 易" userId="da64734563400bd7" providerId="LiveId" clId="{7C32BC4F-4430-4009-9709-BF355F749250}" dt="2025-05-09T03:11:32.955" v="566" actId="1076"/>
          <ac:cxnSpMkLst>
            <pc:docMk/>
            <pc:sldMk cId="1497062615" sldId="256"/>
            <ac:cxnSpMk id="60" creationId="{155D9493-7E9F-9149-F343-BBD224B21CD9}"/>
          </ac:cxnSpMkLst>
        </pc:cxnChg>
        <pc:cxnChg chg="add mod">
          <ac:chgData name="越 易" userId="da64734563400bd7" providerId="LiveId" clId="{7C32BC4F-4430-4009-9709-BF355F749250}" dt="2025-05-09T03:12:21.779" v="571" actId="1076"/>
          <ac:cxnSpMkLst>
            <pc:docMk/>
            <pc:sldMk cId="1497062615" sldId="256"/>
            <ac:cxnSpMk id="63" creationId="{A5F29E30-849B-E512-BC7A-00D4123FF486}"/>
          </ac:cxnSpMkLst>
        </pc:cxnChg>
        <pc:cxnChg chg="add mod">
          <ac:chgData name="越 易" userId="da64734563400bd7" providerId="LiveId" clId="{7C32BC4F-4430-4009-9709-BF355F749250}" dt="2025-05-09T03:11:32.955" v="566" actId="1076"/>
          <ac:cxnSpMkLst>
            <pc:docMk/>
            <pc:sldMk cId="1497062615" sldId="256"/>
            <ac:cxnSpMk id="66" creationId="{D766F240-FC8F-59AE-F5F5-6F54B15C0759}"/>
          </ac:cxnSpMkLst>
        </pc:cxnChg>
        <pc:cxnChg chg="add mod">
          <ac:chgData name="越 易" userId="da64734563400bd7" providerId="LiveId" clId="{7C32BC4F-4430-4009-9709-BF355F749250}" dt="2025-05-09T03:08:24.253" v="545" actId="1076"/>
          <ac:cxnSpMkLst>
            <pc:docMk/>
            <pc:sldMk cId="1497062615" sldId="256"/>
            <ac:cxnSpMk id="70" creationId="{FF66A020-B803-A480-EC70-46BF047431DF}"/>
          </ac:cxnSpMkLst>
        </pc:cxnChg>
        <pc:cxnChg chg="add mod">
          <ac:chgData name="越 易" userId="da64734563400bd7" providerId="LiveId" clId="{7C32BC4F-4430-4009-9709-BF355F749250}" dt="2025-05-09T03:06:52.071" v="535" actId="1076"/>
          <ac:cxnSpMkLst>
            <pc:docMk/>
            <pc:sldMk cId="1497062615" sldId="256"/>
            <ac:cxnSpMk id="73" creationId="{A3C98B60-90AE-5723-CAB3-34F57195CA61}"/>
          </ac:cxnSpMkLst>
        </pc:cxnChg>
        <pc:cxnChg chg="add mod">
          <ac:chgData name="越 易" userId="da64734563400bd7" providerId="LiveId" clId="{7C32BC4F-4430-4009-9709-BF355F749250}" dt="2025-05-09T03:12:21.779" v="571" actId="1076"/>
          <ac:cxnSpMkLst>
            <pc:docMk/>
            <pc:sldMk cId="1497062615" sldId="256"/>
            <ac:cxnSpMk id="76" creationId="{9F6BD4F1-B8D3-4BD2-D3F7-272188B3F7D1}"/>
          </ac:cxnSpMkLst>
        </pc:cxnChg>
        <pc:cxnChg chg="add mod">
          <ac:chgData name="越 易" userId="da64734563400bd7" providerId="LiveId" clId="{7C32BC4F-4430-4009-9709-BF355F749250}" dt="2025-05-09T03:07:00.962" v="536" actId="1076"/>
          <ac:cxnSpMkLst>
            <pc:docMk/>
            <pc:sldMk cId="1497062615" sldId="256"/>
            <ac:cxnSpMk id="79" creationId="{1C7C861C-3B58-46D5-FB95-63970CB9684E}"/>
          </ac:cxnSpMkLst>
        </pc:cxnChg>
        <pc:cxnChg chg="add mod">
          <ac:chgData name="越 易" userId="da64734563400bd7" providerId="LiveId" clId="{7C32BC4F-4430-4009-9709-BF355F749250}" dt="2025-05-09T03:12:37.592" v="572" actId="1076"/>
          <ac:cxnSpMkLst>
            <pc:docMk/>
            <pc:sldMk cId="1497062615" sldId="256"/>
            <ac:cxnSpMk id="83" creationId="{1AFC97F1-7837-5F19-28FC-37D41D10043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7E921-DA06-D739-F400-5FC5B1358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16944-B853-8642-FC6A-B09424A70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42EC4-438E-111D-A1D5-BC8BB44E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72C3AE-77A3-9EDC-A083-0583CD25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31F2B-B9A1-2425-BA59-DDE50DBB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7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F1864-28FE-1C95-CD65-2B29898E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08AEB-67BF-2E79-FFA8-EC974D34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50BC3A-2504-5EC1-9E7F-B4B04B97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A8897-165F-CC3D-4136-DE657733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658B-5AD0-985A-8C1C-7C23D96C5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29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DB53C0-8718-4861-E652-665E94EE0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7191D3-1CAC-132A-61CC-FCA190CC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016A-B903-87E4-8469-5BDF8EC1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F7F75-9A02-8C5B-A4F3-EA71C62E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A2BBD-9B1B-B8C1-42C4-F66E6526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FE403-25F0-7E19-49CF-D54E9CC5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1BBC-C516-63E2-447C-8D08457D4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14887-9CB0-69A3-CC5A-C8D8D11D8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55DF39-EA35-E3E9-5D34-A93320EE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75ACC3-6847-02BA-253F-6D4461D5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E0A53-3C1B-24B7-4A5F-D22BC85C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0CA95C-F9F1-3546-27E0-948221FFA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AFAB5-DE0F-306F-F8B3-4AF3167A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41C0-C379-074B-F9E1-53B940E8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9C7FF-C21E-1A65-4BEF-7151A5C9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92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6086A-0168-1461-9585-A7BE60C9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78FF1-AC9D-F0F7-5D47-D4C2B7B42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CFFCA4-BBCC-9AB6-CA46-033295D48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986E1-B32F-A7C3-004E-99712881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C2B63E-E1A1-88BF-75F2-031BBD58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68F596-0432-42AC-DC64-B1DA9C0C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6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E040-200C-BAB1-7E07-A00B12FD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AE34A-A82E-DCB4-7171-46BAB216D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C275A2-C7C8-B00D-1820-89C3EE633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7499EF-5B2E-4834-7EB4-239F7CEDF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7BC768-90FD-DD91-3719-BC56668515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A4B6E3-F937-C903-56FE-4B00E669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933DDF-3A78-4FF0-427E-71865EA6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C62D8FE-0E19-5920-E1F6-4CD49F9D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58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452F2-412D-EE35-6E3E-2C6EB04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2BB32D-F26C-ED0F-E380-D9747D8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B8ECFE-9DC7-5327-1D65-1F5F0A3A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0FC0D-3501-2821-2ECA-2F0AF877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DFF36C-C207-923E-F038-20503813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DB7F45-ADF0-68AD-7238-76141B20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6AB16C-9A14-84DF-0EA4-4BEF955A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2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E4D74-351F-7972-963D-5F636FDB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BC32A-E8C0-B776-428E-FFA31586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846A8B-8B2B-9499-8F16-9E1984F8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009B30-A8DC-BFD2-EC64-2CAFD733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5B6017-CEF6-7853-3B8E-09AAE484E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66C8C-4A75-F28C-9C25-BD5F0C5F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A7B5-A0FF-BD2C-72DB-90FF4766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FBF1D-6D14-4498-7774-CBAB88119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FB44BB-C4D6-8973-83B5-0ED7EDA3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61C5AB-A08A-53F9-905C-084D1010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1C82AB-CDCD-4B1A-A536-A905ABC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662C36-A62A-ED18-4073-177C268C1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66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6B26C05-D28F-24E5-E98D-2A3F666A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453CE0-4482-3D34-F73E-325DDEA8E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2ECE6-3C07-9AA5-5AFE-CE496CCB5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485ABA-730F-44E8-BA05-C38184FB8F60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F74E42-DD35-AC42-076A-E8903C303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C9E9D-1645-9BBD-42C2-3D0AF7BF1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E125F-DEFD-4E9E-8801-04B1872184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45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矩形 279">
            <a:extLst>
              <a:ext uri="{FF2B5EF4-FFF2-40B4-BE49-F238E27FC236}">
                <a16:creationId xmlns:a16="http://schemas.microsoft.com/office/drawing/2014/main" id="{66ED4C9A-1915-30B6-78AA-806F6F6CE428}"/>
              </a:ext>
            </a:extLst>
          </p:cNvPr>
          <p:cNvSpPr/>
          <p:nvPr/>
        </p:nvSpPr>
        <p:spPr>
          <a:xfrm>
            <a:off x="8443572" y="5367338"/>
            <a:ext cx="3253128" cy="123825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6D30FEA-53F8-26E7-03CC-505085835754}"/>
              </a:ext>
            </a:extLst>
          </p:cNvPr>
          <p:cNvSpPr/>
          <p:nvPr/>
        </p:nvSpPr>
        <p:spPr>
          <a:xfrm>
            <a:off x="8883998" y="552662"/>
            <a:ext cx="1681162" cy="31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</a:t>
            </a:r>
            <a:r>
              <a:rPr lang="zh-CN" altLang="en-US" sz="1100" b="1" dirty="0">
                <a:latin typeface="Noto Mono" panose="020B0609030804020204" pitchFamily="50" charset="0"/>
                <a:cs typeface="Noto Mono" panose="020B0609030804020204" pitchFamily="50" charset="0"/>
              </a:rPr>
              <a:t>--maybe-contents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91CC267-24C5-E08D-CBAB-01C0492A386A}"/>
              </a:ext>
            </a:extLst>
          </p:cNvPr>
          <p:cNvSpPr/>
          <p:nvPr/>
        </p:nvSpPr>
        <p:spPr>
          <a:xfrm>
            <a:off x="6389569" y="545904"/>
            <a:ext cx="925860" cy="31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</a:t>
            </a:r>
            <a:r>
              <a:rPr lang="en-US" altLang="zh-CN" sz="1100" b="1" dirty="0">
                <a:latin typeface="Noto Mono" panose="020B0609030804020204" pitchFamily="50" charset="0"/>
                <a:cs typeface="Noto Mono" panose="020B0609030804020204" pitchFamily="50" charset="0"/>
              </a:rPr>
              <a:t>nw-p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04FD23-B27A-AE84-0454-DEC1269B1C6D}"/>
              </a:ext>
            </a:extLst>
          </p:cNvPr>
          <p:cNvSpPr/>
          <p:nvPr/>
        </p:nvSpPr>
        <p:spPr>
          <a:xfrm>
            <a:off x="4114686" y="522774"/>
            <a:ext cx="876299" cy="31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t--2str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525336A-9F05-C30A-E0CE-B6842D048053}"/>
              </a:ext>
            </a:extLst>
          </p:cNvPr>
          <p:cNvSpPr/>
          <p:nvPr/>
        </p:nvSpPr>
        <p:spPr>
          <a:xfrm>
            <a:off x="2485845" y="2425391"/>
            <a:ext cx="1238250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t--read-attr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0D7840B-B553-C463-D35B-E455A99A3ED6}"/>
              </a:ext>
            </a:extLst>
          </p:cNvPr>
          <p:cNvSpPr/>
          <p:nvPr/>
        </p:nvSpPr>
        <p:spPr>
          <a:xfrm>
            <a:off x="3839958" y="3869018"/>
            <a:ext cx="1418090" cy="316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t--read-attr__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9D4B3C3-ED08-8C79-E279-DF80F7A0F3D1}"/>
              </a:ext>
            </a:extLst>
          </p:cNvPr>
          <p:cNvSpPr/>
          <p:nvPr/>
        </p:nvSpPr>
        <p:spPr>
          <a:xfrm>
            <a:off x="457505" y="541997"/>
            <a:ext cx="1949797" cy="3162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t--encode-plain-text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12E3A3-E344-BC98-DE45-3554EC789B9A}"/>
              </a:ext>
            </a:extLst>
          </p:cNvPr>
          <p:cNvSpPr/>
          <p:nvPr/>
        </p:nvSpPr>
        <p:spPr>
          <a:xfrm>
            <a:off x="813278" y="2417614"/>
            <a:ext cx="1238250" cy="316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B10B7F8-D9D4-98BC-4E58-97C8AB92CAC1}"/>
              </a:ext>
            </a:extLst>
          </p:cNvPr>
          <p:cNvSpPr/>
          <p:nvPr/>
        </p:nvSpPr>
        <p:spPr>
          <a:xfrm>
            <a:off x="718163" y="3865109"/>
            <a:ext cx="1449976" cy="316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t--make-attr__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C1D6187-447A-09D7-D536-8759BCFB9ACB}"/>
              </a:ext>
            </a:extLst>
          </p:cNvPr>
          <p:cNvSpPr/>
          <p:nvPr/>
        </p:nvSpPr>
        <p:spPr>
          <a:xfrm>
            <a:off x="2332238" y="4761128"/>
            <a:ext cx="1682855" cy="3162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t--make-attr__id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9B10179-2546-8B32-F65C-E3A46964154D}"/>
              </a:ext>
            </a:extLst>
          </p:cNvPr>
          <p:cNvSpPr/>
          <p:nvPr/>
        </p:nvSpPr>
        <p:spPr>
          <a:xfrm>
            <a:off x="6205197" y="3869016"/>
            <a:ext cx="2238375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t--make-attribute-string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33A3FC7-B51A-CE6E-D0BC-0DDDA9C00278}"/>
              </a:ext>
            </a:extLst>
          </p:cNvPr>
          <p:cNvSpPr/>
          <p:nvPr/>
        </p:nvSpPr>
        <p:spPr>
          <a:xfrm>
            <a:off x="5027387" y="4757260"/>
            <a:ext cx="1681162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t--make-attr_html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A0C5C8-E55D-27D1-8972-C13FC9AB4341}"/>
              </a:ext>
            </a:extLst>
          </p:cNvPr>
          <p:cNvSpPr/>
          <p:nvPr/>
        </p:nvSpPr>
        <p:spPr>
          <a:xfrm>
            <a:off x="3855129" y="5485440"/>
            <a:ext cx="1681162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t--make-attr__id*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3E0A0E7-4790-76CF-820C-C4503898E396}"/>
              </a:ext>
            </a:extLst>
          </p:cNvPr>
          <p:cNvSpPr/>
          <p:nvPr/>
        </p:nvSpPr>
        <p:spPr>
          <a:xfrm>
            <a:off x="9996993" y="5634857"/>
            <a:ext cx="1452719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t-center-block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BE03A51-0E7A-666B-89E0-98E113F64937}"/>
              </a:ext>
            </a:extLst>
          </p:cNvPr>
          <p:cNvSpPr/>
          <p:nvPr/>
        </p:nvSpPr>
        <p:spPr>
          <a:xfrm>
            <a:off x="8701071" y="6149185"/>
            <a:ext cx="910684" cy="3123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t-drawer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B1C899B-C876-6859-980B-C2BF8972C2C6}"/>
              </a:ext>
            </a:extLst>
          </p:cNvPr>
          <p:cNvSpPr/>
          <p:nvPr/>
        </p:nvSpPr>
        <p:spPr>
          <a:xfrm>
            <a:off x="9996993" y="6149186"/>
            <a:ext cx="1483072" cy="31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 dirty="0">
                <a:latin typeface="Noto Mono" panose="020B0609030804020204" pitchFamily="50" charset="0"/>
                <a:ea typeface="Noto Mono" panose="020B0609030804020204" pitchFamily="50" charset="0"/>
                <a:cs typeface="Noto Mono" panose="020B0609030804020204" pitchFamily="50" charset="0"/>
              </a:rPr>
              <a:t>t-dynamic-block</a:t>
            </a:r>
            <a:endParaRPr lang="zh-CN" altLang="en-US" sz="1100" b="1" dirty="0">
              <a:latin typeface="Noto Mono" panose="020B0609030804020204" pitchFamily="50" charset="0"/>
              <a:cs typeface="Noto Mono" panose="020B0609030804020204" pitchFamily="50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A45205B3-7F74-EEB3-D274-39FE39DD9CFF}"/>
              </a:ext>
            </a:extLst>
          </p:cNvPr>
          <p:cNvCxnSpPr>
            <a:cxnSpLocks/>
            <a:stCxn id="8" idx="2"/>
            <a:endCxn id="22" idx="0"/>
          </p:cNvCxnSpPr>
          <p:nvPr/>
        </p:nvCxnSpPr>
        <p:spPr>
          <a:xfrm rot="16200000" flipH="1">
            <a:off x="7839022" y="2750525"/>
            <a:ext cx="4769889" cy="9987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32A993BA-C8F7-A52B-56FB-3CA042A23B12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rot="5400000">
            <a:off x="6798388" y="3222993"/>
            <a:ext cx="5284217" cy="5681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CC634F74-BAA7-FF02-AF23-E7AB34F2769A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4195145" y="-231964"/>
            <a:ext cx="1567181" cy="374752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BEE10A6D-3376-885B-A00A-69B724FC8E25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5400000">
            <a:off x="3061624" y="970253"/>
            <a:ext cx="3902918" cy="36788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5B11489E-572B-15C7-6A93-96AEB83486E4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 rot="5400000">
            <a:off x="4410709" y="2315470"/>
            <a:ext cx="3899050" cy="9845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CD82719-70CD-FF2E-16CA-57F340ECDBC5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rot="16200000" flipH="1">
            <a:off x="5358969" y="2351740"/>
            <a:ext cx="5290975" cy="230391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CF3C67DE-1D4C-1222-A2F0-9BAB1D68E7E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3033951" y="2350133"/>
            <a:ext cx="3033938" cy="38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D87041D0-B676-9663-2533-A38CE24A0D67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2201353" y="66131"/>
            <a:ext cx="1582534" cy="3120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A1FC0B6-6C79-CB56-E174-5A1615F95D9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3261326" y="2581341"/>
            <a:ext cx="1131320" cy="14440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E6AA5C3B-D441-78AE-CDDC-EF01043ABD7E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5400000">
            <a:off x="3573388" y="3785512"/>
            <a:ext cx="575895" cy="13753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连接符: 曲线 59">
            <a:extLst>
              <a:ext uri="{FF2B5EF4-FFF2-40B4-BE49-F238E27FC236}">
                <a16:creationId xmlns:a16="http://schemas.microsoft.com/office/drawing/2014/main" id="{155D9493-7E9F-9149-F343-BBD224B21CD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52703" y="1637912"/>
            <a:ext cx="1559403" cy="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连接符: 曲线 62">
            <a:extLst>
              <a:ext uri="{FF2B5EF4-FFF2-40B4-BE49-F238E27FC236}">
                <a16:creationId xmlns:a16="http://schemas.microsoft.com/office/drawing/2014/main" id="{A5F29E30-849B-E512-BC7A-00D4123FF486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2872992" y="-582378"/>
            <a:ext cx="3010805" cy="58919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连接符: 曲线 65">
            <a:extLst>
              <a:ext uri="{FF2B5EF4-FFF2-40B4-BE49-F238E27FC236}">
                <a16:creationId xmlns:a16="http://schemas.microsoft.com/office/drawing/2014/main" id="{D766F240-FC8F-59AE-F5F5-6F54B15C075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872137" y="3294095"/>
            <a:ext cx="1131280" cy="107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连接符: 曲线 69">
            <a:extLst>
              <a:ext uri="{FF2B5EF4-FFF2-40B4-BE49-F238E27FC236}">
                <a16:creationId xmlns:a16="http://schemas.microsoft.com/office/drawing/2014/main" id="{FF66A020-B803-A480-EC70-46BF047431D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rot="16200000" flipH="1">
            <a:off x="2018506" y="3605968"/>
            <a:ext cx="579804" cy="17305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A3C98B60-90AE-5723-CAB3-34F57195CA61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3730640" y="4520369"/>
            <a:ext cx="408097" cy="15220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9F6BD4F1-B8D3-4BD2-D3F7-272188B3F7D1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6308209" y="3741083"/>
            <a:ext cx="575937" cy="145641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1C7C861C-3B58-46D5-FB95-63970CB9684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5073903" y="4691374"/>
            <a:ext cx="415873" cy="117225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1AFC97F1-7837-5F19-28FC-37D41D100433}"/>
              </a:ext>
            </a:extLst>
          </p:cNvPr>
          <p:cNvCxnSpPr>
            <a:cxnSpLocks/>
            <a:stCxn id="21" idx="2"/>
            <a:endCxn id="23" idx="0"/>
          </p:cNvCxnSpPr>
          <p:nvPr/>
        </p:nvCxnSpPr>
        <p:spPr>
          <a:xfrm rot="16200000" flipH="1">
            <a:off x="6750342" y="3743114"/>
            <a:ext cx="351438" cy="44607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6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50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Noto Mono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越 易</dc:creator>
  <cp:lastModifiedBy>越 易</cp:lastModifiedBy>
  <cp:revision>1</cp:revision>
  <dcterms:created xsi:type="dcterms:W3CDTF">2025-05-09T02:24:09Z</dcterms:created>
  <dcterms:modified xsi:type="dcterms:W3CDTF">2025-05-09T03:14:44Z</dcterms:modified>
</cp:coreProperties>
</file>