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234114-E359-44DC-8140-030866B3A010}" v="40" dt="2025-06-20T14:03:26.2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51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越 易" userId="da64734563400bd7" providerId="LiveId" clId="{4138A92A-475A-4EF9-ADF4-2E0597070FCF}"/>
    <pc:docChg chg="custSel addSld modSld">
      <pc:chgData name="越 易" userId="da64734563400bd7" providerId="LiveId" clId="{4138A92A-475A-4EF9-ADF4-2E0597070FCF}" dt="2025-05-16T08:23:10.363" v="167" actId="1076"/>
      <pc:docMkLst>
        <pc:docMk/>
      </pc:docMkLst>
      <pc:sldChg chg="addSp delSp modSp new mod">
        <pc:chgData name="越 易" userId="da64734563400bd7" providerId="LiveId" clId="{4138A92A-475A-4EF9-ADF4-2E0597070FCF}" dt="2025-05-16T08:23:10.363" v="167" actId="1076"/>
        <pc:sldMkLst>
          <pc:docMk/>
          <pc:sldMk cId="3000501486" sldId="256"/>
        </pc:sldMkLst>
        <pc:spChg chg="add mod">
          <ac:chgData name="越 易" userId="da64734563400bd7" providerId="LiveId" clId="{4138A92A-475A-4EF9-ADF4-2E0597070FCF}" dt="2025-05-16T08:23:10.363" v="167" actId="1076"/>
          <ac:spMkLst>
            <pc:docMk/>
            <pc:sldMk cId="3000501486" sldId="256"/>
            <ac:spMk id="4" creationId="{7EFDBA74-C001-6274-258C-4FB252456304}"/>
          </ac:spMkLst>
        </pc:spChg>
        <pc:spChg chg="add mod">
          <ac:chgData name="越 易" userId="da64734563400bd7" providerId="LiveId" clId="{4138A92A-475A-4EF9-ADF4-2E0597070FCF}" dt="2025-05-16T08:22:52.301" v="166" actId="1076"/>
          <ac:spMkLst>
            <pc:docMk/>
            <pc:sldMk cId="3000501486" sldId="256"/>
            <ac:spMk id="5" creationId="{EC6B7134-F2F8-0040-F43F-ADD4C1BF47D5}"/>
          </ac:spMkLst>
        </pc:spChg>
        <pc:spChg chg="add mod">
          <ac:chgData name="越 易" userId="da64734563400bd7" providerId="LiveId" clId="{4138A92A-475A-4EF9-ADF4-2E0597070FCF}" dt="2025-05-16T08:23:10.363" v="167" actId="1076"/>
          <ac:spMkLst>
            <pc:docMk/>
            <pc:sldMk cId="3000501486" sldId="256"/>
            <ac:spMk id="6" creationId="{92A274B7-CF74-C710-2E50-B733A74EE5B5}"/>
          </ac:spMkLst>
        </pc:spChg>
        <pc:spChg chg="add mod">
          <ac:chgData name="越 易" userId="da64734563400bd7" providerId="LiveId" clId="{4138A92A-475A-4EF9-ADF4-2E0597070FCF}" dt="2025-05-16T08:22:44.018" v="165" actId="1076"/>
          <ac:spMkLst>
            <pc:docMk/>
            <pc:sldMk cId="3000501486" sldId="256"/>
            <ac:spMk id="7" creationId="{8B581C5B-E8D2-86E6-5C42-92122BB7DEEB}"/>
          </ac:spMkLst>
        </pc:spChg>
        <pc:spChg chg="add mod">
          <ac:chgData name="越 易" userId="da64734563400bd7" providerId="LiveId" clId="{4138A92A-475A-4EF9-ADF4-2E0597070FCF}" dt="2025-05-16T08:23:10.363" v="167" actId="1076"/>
          <ac:spMkLst>
            <pc:docMk/>
            <pc:sldMk cId="3000501486" sldId="256"/>
            <ac:spMk id="8" creationId="{39C42CAF-51A2-8ED9-67EA-22D3CC38C250}"/>
          </ac:spMkLst>
        </pc:spChg>
        <pc:spChg chg="add mod">
          <ac:chgData name="越 易" userId="da64734563400bd7" providerId="LiveId" clId="{4138A92A-475A-4EF9-ADF4-2E0597070FCF}" dt="2025-05-16T08:21:43.624" v="156" actId="1076"/>
          <ac:spMkLst>
            <pc:docMk/>
            <pc:sldMk cId="3000501486" sldId="256"/>
            <ac:spMk id="9" creationId="{9CEA993F-2EE2-C3CB-51AF-7C945BE36D39}"/>
          </ac:spMkLst>
        </pc:spChg>
        <pc:spChg chg="add mod">
          <ac:chgData name="越 易" userId="da64734563400bd7" providerId="LiveId" clId="{4138A92A-475A-4EF9-ADF4-2E0597070FCF}" dt="2025-05-16T08:23:10.363" v="167" actId="1076"/>
          <ac:spMkLst>
            <pc:docMk/>
            <pc:sldMk cId="3000501486" sldId="256"/>
            <ac:spMk id="10" creationId="{72A58E5F-549F-3D6E-B455-F801C8DEB3E7}"/>
          </ac:spMkLst>
        </pc:spChg>
        <pc:spChg chg="add mod">
          <ac:chgData name="越 易" userId="da64734563400bd7" providerId="LiveId" clId="{4138A92A-475A-4EF9-ADF4-2E0597070FCF}" dt="2025-05-16T08:23:10.363" v="167" actId="1076"/>
          <ac:spMkLst>
            <pc:docMk/>
            <pc:sldMk cId="3000501486" sldId="256"/>
            <ac:spMk id="11" creationId="{549CEE28-C730-1362-ACC0-869EDBBAE15D}"/>
          </ac:spMkLst>
        </pc:spChg>
        <pc:spChg chg="add mod">
          <ac:chgData name="越 易" userId="da64734563400bd7" providerId="LiveId" clId="{4138A92A-475A-4EF9-ADF4-2E0597070FCF}" dt="2025-05-16T08:22:39.722" v="164" actId="1076"/>
          <ac:spMkLst>
            <pc:docMk/>
            <pc:sldMk cId="3000501486" sldId="256"/>
            <ac:spMk id="16" creationId="{5B3826CA-040C-BD3C-0958-FFBD3C4B765D}"/>
          </ac:spMkLst>
        </pc:spChg>
        <pc:spChg chg="add mod">
          <ac:chgData name="越 易" userId="da64734563400bd7" providerId="LiveId" clId="{4138A92A-475A-4EF9-ADF4-2E0597070FCF}" dt="2025-05-16T08:22:32.631" v="163" actId="1076"/>
          <ac:spMkLst>
            <pc:docMk/>
            <pc:sldMk cId="3000501486" sldId="256"/>
            <ac:spMk id="17" creationId="{1B7259E6-F2B9-A37B-5098-296FDF1B4205}"/>
          </ac:spMkLst>
        </pc:spChg>
        <pc:cxnChg chg="add mod">
          <ac:chgData name="越 易" userId="da64734563400bd7" providerId="LiveId" clId="{4138A92A-475A-4EF9-ADF4-2E0597070FCF}" dt="2025-05-16T08:23:10.363" v="167" actId="1076"/>
          <ac:cxnSpMkLst>
            <pc:docMk/>
            <pc:sldMk cId="3000501486" sldId="256"/>
            <ac:cxnSpMk id="13" creationId="{5EC74069-A90A-A293-68A5-F055E2B02F21}"/>
          </ac:cxnSpMkLst>
        </pc:cxnChg>
        <pc:cxnChg chg="add mod">
          <ac:chgData name="越 易" userId="da64734563400bd7" providerId="LiveId" clId="{4138A92A-475A-4EF9-ADF4-2E0597070FCF}" dt="2025-05-16T08:22:52.301" v="166" actId="1076"/>
          <ac:cxnSpMkLst>
            <pc:docMk/>
            <pc:sldMk cId="3000501486" sldId="256"/>
            <ac:cxnSpMk id="19" creationId="{70816D26-CA9F-2BBD-B438-8A47F0CB630A}"/>
          </ac:cxnSpMkLst>
        </pc:cxnChg>
        <pc:cxnChg chg="add mod">
          <ac:chgData name="越 易" userId="da64734563400bd7" providerId="LiveId" clId="{4138A92A-475A-4EF9-ADF4-2E0597070FCF}" dt="2025-05-16T08:23:10.363" v="167" actId="1076"/>
          <ac:cxnSpMkLst>
            <pc:docMk/>
            <pc:sldMk cId="3000501486" sldId="256"/>
            <ac:cxnSpMk id="23" creationId="{D5316506-AD3D-505B-5C08-EC551F6A9B88}"/>
          </ac:cxnSpMkLst>
        </pc:cxnChg>
        <pc:cxnChg chg="add mod">
          <ac:chgData name="越 易" userId="da64734563400bd7" providerId="LiveId" clId="{4138A92A-475A-4EF9-ADF4-2E0597070FCF}" dt="2025-05-16T08:23:10.363" v="167" actId="1076"/>
          <ac:cxnSpMkLst>
            <pc:docMk/>
            <pc:sldMk cId="3000501486" sldId="256"/>
            <ac:cxnSpMk id="26" creationId="{76B1C3A5-700B-3AAB-D6C2-0BAA02ED5110}"/>
          </ac:cxnSpMkLst>
        </pc:cxnChg>
        <pc:cxnChg chg="add mod">
          <ac:chgData name="越 易" userId="da64734563400bd7" providerId="LiveId" clId="{4138A92A-475A-4EF9-ADF4-2E0597070FCF}" dt="2025-05-16T08:22:32.631" v="163" actId="1076"/>
          <ac:cxnSpMkLst>
            <pc:docMk/>
            <pc:sldMk cId="3000501486" sldId="256"/>
            <ac:cxnSpMk id="29" creationId="{34AABB36-9F6A-955F-A3D9-E6EE050ED782}"/>
          </ac:cxnSpMkLst>
        </pc:cxnChg>
        <pc:cxnChg chg="add mod">
          <ac:chgData name="越 易" userId="da64734563400bd7" providerId="LiveId" clId="{4138A92A-475A-4EF9-ADF4-2E0597070FCF}" dt="2025-05-16T08:23:10.363" v="167" actId="1076"/>
          <ac:cxnSpMkLst>
            <pc:docMk/>
            <pc:sldMk cId="3000501486" sldId="256"/>
            <ac:cxnSpMk id="33" creationId="{9DC60A4D-22A8-52C9-FA1A-E2597C729F7C}"/>
          </ac:cxnSpMkLst>
        </pc:cxnChg>
        <pc:cxnChg chg="add mod">
          <ac:chgData name="越 易" userId="da64734563400bd7" providerId="LiveId" clId="{4138A92A-475A-4EF9-ADF4-2E0597070FCF}" dt="2025-05-16T08:22:44.018" v="165" actId="1076"/>
          <ac:cxnSpMkLst>
            <pc:docMk/>
            <pc:sldMk cId="3000501486" sldId="256"/>
            <ac:cxnSpMk id="38" creationId="{33F1C4CF-53EF-C370-E172-3528F5AA954A}"/>
          </ac:cxnSpMkLst>
        </pc:cxnChg>
        <pc:cxnChg chg="add mod">
          <ac:chgData name="越 易" userId="da64734563400bd7" providerId="LiveId" clId="{4138A92A-475A-4EF9-ADF4-2E0597070FCF}" dt="2025-05-16T08:23:10.363" v="167" actId="1076"/>
          <ac:cxnSpMkLst>
            <pc:docMk/>
            <pc:sldMk cId="3000501486" sldId="256"/>
            <ac:cxnSpMk id="44" creationId="{D2CD4DF4-D758-C955-53CC-9699E4C940DE}"/>
          </ac:cxnSpMkLst>
        </pc:cxnChg>
        <pc:cxnChg chg="add mod">
          <ac:chgData name="越 易" userId="da64734563400bd7" providerId="LiveId" clId="{4138A92A-475A-4EF9-ADF4-2E0597070FCF}" dt="2025-05-16T08:22:32.631" v="163" actId="1076"/>
          <ac:cxnSpMkLst>
            <pc:docMk/>
            <pc:sldMk cId="3000501486" sldId="256"/>
            <ac:cxnSpMk id="48" creationId="{AE817392-F2D8-511C-6766-D8BD2172462E}"/>
          </ac:cxnSpMkLst>
        </pc:cxnChg>
        <pc:cxnChg chg="add mod">
          <ac:chgData name="越 易" userId="da64734563400bd7" providerId="LiveId" clId="{4138A92A-475A-4EF9-ADF4-2E0597070FCF}" dt="2025-05-16T08:22:39.722" v="164" actId="1076"/>
          <ac:cxnSpMkLst>
            <pc:docMk/>
            <pc:sldMk cId="3000501486" sldId="256"/>
            <ac:cxnSpMk id="79" creationId="{DF6F347A-72FF-1DCA-77AA-A8987BAFC6CB}"/>
          </ac:cxnSpMkLst>
        </pc:cxnChg>
        <pc:cxnChg chg="add mod">
          <ac:chgData name="越 易" userId="da64734563400bd7" providerId="LiveId" clId="{4138A92A-475A-4EF9-ADF4-2E0597070FCF}" dt="2025-05-16T08:22:44.018" v="165" actId="1076"/>
          <ac:cxnSpMkLst>
            <pc:docMk/>
            <pc:sldMk cId="3000501486" sldId="256"/>
            <ac:cxnSpMk id="88" creationId="{8F4B670D-6B3D-6D5C-F79A-72FF75C085F7}"/>
          </ac:cxnSpMkLst>
        </pc:cxnChg>
      </pc:sldChg>
      <pc:sldMasterChg chg="addSldLayout">
        <pc:chgData name="越 易" userId="da64734563400bd7" providerId="LiveId" clId="{4138A92A-475A-4EF9-ADF4-2E0597070FCF}" dt="2025-05-16T07:35:31.927" v="0" actId="680"/>
        <pc:sldMasterMkLst>
          <pc:docMk/>
          <pc:sldMasterMk cId="1151583530" sldId="2147483648"/>
        </pc:sldMasterMkLst>
        <pc:sldLayoutChg chg="add">
          <pc:chgData name="越 易" userId="da64734563400bd7" providerId="LiveId" clId="{4138A92A-475A-4EF9-ADF4-2E0597070FCF}" dt="2025-05-16T07:35:31.927" v="0" actId="680"/>
          <pc:sldLayoutMkLst>
            <pc:docMk/>
            <pc:sldMasterMk cId="1151583530" sldId="2147483648"/>
            <pc:sldLayoutMk cId="2452219012" sldId="2147483649"/>
          </pc:sldLayoutMkLst>
        </pc:sldLayoutChg>
      </pc:sldMasterChg>
    </pc:docChg>
  </pc:docChgLst>
  <pc:docChgLst>
    <pc:chgData name="越 易" userId="da64734563400bd7" providerId="LiveId" clId="{2F234114-E359-44DC-8140-030866B3A010}"/>
    <pc:docChg chg="undo custSel addSld modSld">
      <pc:chgData name="越 易" userId="da64734563400bd7" providerId="LiveId" clId="{2F234114-E359-44DC-8140-030866B3A010}" dt="2025-06-20T14:26:13.981" v="578" actId="14100"/>
      <pc:docMkLst>
        <pc:docMk/>
      </pc:docMkLst>
      <pc:sldChg chg="addSp delSp modSp new mod">
        <pc:chgData name="越 易" userId="da64734563400bd7" providerId="LiveId" clId="{2F234114-E359-44DC-8140-030866B3A010}" dt="2025-06-20T14:26:13.981" v="578" actId="14100"/>
        <pc:sldMkLst>
          <pc:docMk/>
          <pc:sldMk cId="2641230052" sldId="257"/>
        </pc:sldMkLst>
        <pc:spChg chg="del">
          <ac:chgData name="越 易" userId="da64734563400bd7" providerId="LiveId" clId="{2F234114-E359-44DC-8140-030866B3A010}" dt="2025-06-20T12:39:56.954" v="1" actId="478"/>
          <ac:spMkLst>
            <pc:docMk/>
            <pc:sldMk cId="2641230052" sldId="257"/>
            <ac:spMk id="2" creationId="{4DCF974D-7AF3-B413-AFDE-67E2302F6A8F}"/>
          </ac:spMkLst>
        </pc:spChg>
        <pc:spChg chg="del">
          <ac:chgData name="越 易" userId="da64734563400bd7" providerId="LiveId" clId="{2F234114-E359-44DC-8140-030866B3A010}" dt="2025-06-20T12:39:56.954" v="1" actId="478"/>
          <ac:spMkLst>
            <pc:docMk/>
            <pc:sldMk cId="2641230052" sldId="257"/>
            <ac:spMk id="3" creationId="{FBF2A38D-7EBD-E8DD-78F4-B088B98426A7}"/>
          </ac:spMkLst>
        </pc:spChg>
        <pc:spChg chg="add mod">
          <ac:chgData name="越 易" userId="da64734563400bd7" providerId="LiveId" clId="{2F234114-E359-44DC-8140-030866B3A010}" dt="2025-06-20T13:45:44.119" v="437" actId="1076"/>
          <ac:spMkLst>
            <pc:docMk/>
            <pc:sldMk cId="2641230052" sldId="257"/>
            <ac:spMk id="4" creationId="{7D89DAF5-A832-BCB5-10E7-AD720D154017}"/>
          </ac:spMkLst>
        </pc:spChg>
        <pc:spChg chg="add mod">
          <ac:chgData name="越 易" userId="da64734563400bd7" providerId="LiveId" clId="{2F234114-E359-44DC-8140-030866B3A010}" dt="2025-06-20T13:47:22.399" v="457" actId="1076"/>
          <ac:spMkLst>
            <pc:docMk/>
            <pc:sldMk cId="2641230052" sldId="257"/>
            <ac:spMk id="6" creationId="{1E1D3032-ACF8-E409-C94C-409ACFCDA5F5}"/>
          </ac:spMkLst>
        </pc:spChg>
        <pc:spChg chg="add mod">
          <ac:chgData name="越 易" userId="da64734563400bd7" providerId="LiveId" clId="{2F234114-E359-44DC-8140-030866B3A010}" dt="2025-06-20T13:49:52.383" v="475" actId="1076"/>
          <ac:spMkLst>
            <pc:docMk/>
            <pc:sldMk cId="2641230052" sldId="257"/>
            <ac:spMk id="7" creationId="{87D71C83-8ED1-0358-32C4-F2A23614A7D2}"/>
          </ac:spMkLst>
        </pc:spChg>
        <pc:spChg chg="add mod">
          <ac:chgData name="越 易" userId="da64734563400bd7" providerId="LiveId" clId="{2F234114-E359-44DC-8140-030866B3A010}" dt="2025-06-20T13:47:51.888" v="463" actId="1076"/>
          <ac:spMkLst>
            <pc:docMk/>
            <pc:sldMk cId="2641230052" sldId="257"/>
            <ac:spMk id="8" creationId="{F5334045-FC19-8ED9-E011-7E799D10833B}"/>
          </ac:spMkLst>
        </pc:spChg>
        <pc:spChg chg="add mod">
          <ac:chgData name="越 易" userId="da64734563400bd7" providerId="LiveId" clId="{2F234114-E359-44DC-8140-030866B3A010}" dt="2025-06-20T13:42:08.272" v="410" actId="14100"/>
          <ac:spMkLst>
            <pc:docMk/>
            <pc:sldMk cId="2641230052" sldId="257"/>
            <ac:spMk id="9" creationId="{134CF916-9B3A-03A1-B03F-5B1B4DC27523}"/>
          </ac:spMkLst>
        </pc:spChg>
        <pc:spChg chg="add mod">
          <ac:chgData name="越 易" userId="da64734563400bd7" providerId="LiveId" clId="{2F234114-E359-44DC-8140-030866B3A010}" dt="2025-06-20T13:48:30.303" v="470" actId="1076"/>
          <ac:spMkLst>
            <pc:docMk/>
            <pc:sldMk cId="2641230052" sldId="257"/>
            <ac:spMk id="10" creationId="{27D0CCF2-7FF7-8B4D-9900-11DD83BF2DA7}"/>
          </ac:spMkLst>
        </pc:spChg>
        <pc:spChg chg="add mod">
          <ac:chgData name="越 易" userId="da64734563400bd7" providerId="LiveId" clId="{2F234114-E359-44DC-8140-030866B3A010}" dt="2025-06-20T13:49:49.744" v="474" actId="1076"/>
          <ac:spMkLst>
            <pc:docMk/>
            <pc:sldMk cId="2641230052" sldId="257"/>
            <ac:spMk id="11" creationId="{5FB176BD-D9C1-9417-612B-AA6CD9CBB785}"/>
          </ac:spMkLst>
        </pc:spChg>
        <pc:spChg chg="add mod">
          <ac:chgData name="越 易" userId="da64734563400bd7" providerId="LiveId" clId="{2F234114-E359-44DC-8140-030866B3A010}" dt="2025-06-20T13:49:42.216" v="473" actId="1076"/>
          <ac:spMkLst>
            <pc:docMk/>
            <pc:sldMk cId="2641230052" sldId="257"/>
            <ac:spMk id="12" creationId="{A983E825-4549-844C-E4B7-6F7D91292B02}"/>
          </ac:spMkLst>
        </pc:spChg>
        <pc:spChg chg="add mod">
          <ac:chgData name="越 易" userId="da64734563400bd7" providerId="LiveId" clId="{2F234114-E359-44DC-8140-030866B3A010}" dt="2025-06-20T13:38:34.078" v="382" actId="1076"/>
          <ac:spMkLst>
            <pc:docMk/>
            <pc:sldMk cId="2641230052" sldId="257"/>
            <ac:spMk id="13" creationId="{D9A83C07-6E41-B89F-8F31-D45DE0666931}"/>
          </ac:spMkLst>
        </pc:spChg>
        <pc:spChg chg="add del mod">
          <ac:chgData name="越 易" userId="da64734563400bd7" providerId="LiveId" clId="{2F234114-E359-44DC-8140-030866B3A010}" dt="2025-06-20T13:49:05.207" v="471" actId="478"/>
          <ac:spMkLst>
            <pc:docMk/>
            <pc:sldMk cId="2641230052" sldId="257"/>
            <ac:spMk id="14" creationId="{0720A5B5-23FE-CA22-F053-3E8E930BD48C}"/>
          </ac:spMkLst>
        </pc:spChg>
        <pc:spChg chg="add mod">
          <ac:chgData name="越 易" userId="da64734563400bd7" providerId="LiveId" clId="{2F234114-E359-44DC-8140-030866B3A010}" dt="2025-06-20T13:48:13.423" v="467" actId="1076"/>
          <ac:spMkLst>
            <pc:docMk/>
            <pc:sldMk cId="2641230052" sldId="257"/>
            <ac:spMk id="15" creationId="{A19D0936-C998-5938-7573-DEDB2AA9643B}"/>
          </ac:spMkLst>
        </pc:spChg>
        <pc:spChg chg="add mod">
          <ac:chgData name="越 易" userId="da64734563400bd7" providerId="LiveId" clId="{2F234114-E359-44DC-8140-030866B3A010}" dt="2025-06-20T13:48:15.437" v="468" actId="1076"/>
          <ac:spMkLst>
            <pc:docMk/>
            <pc:sldMk cId="2641230052" sldId="257"/>
            <ac:spMk id="16" creationId="{F8855167-96E4-6DD9-9F27-2440074C9296}"/>
          </ac:spMkLst>
        </pc:spChg>
        <pc:spChg chg="add mod">
          <ac:chgData name="越 易" userId="da64734563400bd7" providerId="LiveId" clId="{2F234114-E359-44DC-8140-030866B3A010}" dt="2025-06-20T14:25:25.997" v="566" actId="1076"/>
          <ac:spMkLst>
            <pc:docMk/>
            <pc:sldMk cId="2641230052" sldId="257"/>
            <ac:spMk id="184" creationId="{19EF087F-6403-8198-57C3-92449E1AE07D}"/>
          </ac:spMkLst>
        </pc:spChg>
        <pc:spChg chg="add mod">
          <ac:chgData name="越 易" userId="da64734563400bd7" providerId="LiveId" clId="{2F234114-E359-44DC-8140-030866B3A010}" dt="2025-06-20T14:26:11.613" v="577" actId="1076"/>
          <ac:spMkLst>
            <pc:docMk/>
            <pc:sldMk cId="2641230052" sldId="257"/>
            <ac:spMk id="185" creationId="{3C0A992F-AD22-E709-2731-D6189C5FC173}"/>
          </ac:spMkLst>
        </pc:spChg>
        <pc:spChg chg="add del">
          <ac:chgData name="越 易" userId="da64734563400bd7" providerId="LiveId" clId="{2F234114-E359-44DC-8140-030866B3A010}" dt="2025-06-20T14:01:43.650" v="510" actId="478"/>
          <ac:spMkLst>
            <pc:docMk/>
            <pc:sldMk cId="2641230052" sldId="257"/>
            <ac:spMk id="187" creationId="{4CC6C7D4-07B3-DE37-0BA2-2FF6E85AD5E7}"/>
          </ac:spMkLst>
        </pc:spChg>
        <pc:spChg chg="add mod">
          <ac:chgData name="越 易" userId="da64734563400bd7" providerId="LiveId" clId="{2F234114-E359-44DC-8140-030866B3A010}" dt="2025-06-20T14:01:47.838" v="511" actId="1076"/>
          <ac:spMkLst>
            <pc:docMk/>
            <pc:sldMk cId="2641230052" sldId="257"/>
            <ac:spMk id="188" creationId="{28032109-6C4A-A58F-DEE3-E124628F124E}"/>
          </ac:spMkLst>
        </pc:spChg>
        <pc:spChg chg="add mod">
          <ac:chgData name="越 易" userId="da64734563400bd7" providerId="LiveId" clId="{2F234114-E359-44DC-8140-030866B3A010}" dt="2025-06-20T14:03:46.150" v="564" actId="1076"/>
          <ac:spMkLst>
            <pc:docMk/>
            <pc:sldMk cId="2641230052" sldId="257"/>
            <ac:spMk id="198" creationId="{40FBBD0C-7AE2-EB73-3827-AD3F5861C2F8}"/>
          </ac:spMkLst>
        </pc:spChg>
        <pc:cxnChg chg="add mod">
          <ac:chgData name="越 易" userId="da64734563400bd7" providerId="LiveId" clId="{2F234114-E359-44DC-8140-030866B3A010}" dt="2025-06-20T13:49:52.383" v="475" actId="1076"/>
          <ac:cxnSpMkLst>
            <pc:docMk/>
            <pc:sldMk cId="2641230052" sldId="257"/>
            <ac:cxnSpMk id="5" creationId="{03B3829D-1143-B2A6-4638-5A4866BB381E}"/>
          </ac:cxnSpMkLst>
        </pc:cxnChg>
        <pc:cxnChg chg="add mod">
          <ac:chgData name="越 易" userId="da64734563400bd7" providerId="LiveId" clId="{2F234114-E359-44DC-8140-030866B3A010}" dt="2025-06-20T13:45:44.119" v="437" actId="1076"/>
          <ac:cxnSpMkLst>
            <pc:docMk/>
            <pc:sldMk cId="2641230052" sldId="257"/>
            <ac:cxnSpMk id="17" creationId="{F2C9A01F-29E1-B494-BAE8-F8CD17AABA82}"/>
          </ac:cxnSpMkLst>
        </pc:cxnChg>
        <pc:cxnChg chg="add mod">
          <ac:chgData name="越 易" userId="da64734563400bd7" providerId="LiveId" clId="{2F234114-E359-44DC-8140-030866B3A010}" dt="2025-06-20T13:49:52.383" v="475" actId="1076"/>
          <ac:cxnSpMkLst>
            <pc:docMk/>
            <pc:sldMk cId="2641230052" sldId="257"/>
            <ac:cxnSpMk id="21" creationId="{93DA751E-D9F5-2D62-7E66-10182DBF8BB3}"/>
          </ac:cxnSpMkLst>
        </pc:cxnChg>
        <pc:cxnChg chg="add mod">
          <ac:chgData name="越 易" userId="da64734563400bd7" providerId="LiveId" clId="{2F234114-E359-44DC-8140-030866B3A010}" dt="2025-06-20T13:47:22.399" v="457" actId="1076"/>
          <ac:cxnSpMkLst>
            <pc:docMk/>
            <pc:sldMk cId="2641230052" sldId="257"/>
            <ac:cxnSpMk id="22" creationId="{026BCAA3-CA64-D150-92CB-423C6901A784}"/>
          </ac:cxnSpMkLst>
        </pc:cxnChg>
        <pc:cxnChg chg="add mod">
          <ac:chgData name="越 易" userId="da64734563400bd7" providerId="LiveId" clId="{2F234114-E359-44DC-8140-030866B3A010}" dt="2025-06-20T13:48:15.437" v="468" actId="1076"/>
          <ac:cxnSpMkLst>
            <pc:docMk/>
            <pc:sldMk cId="2641230052" sldId="257"/>
            <ac:cxnSpMk id="33" creationId="{C93AF602-CE49-9471-DE27-EF7B787696DA}"/>
          </ac:cxnSpMkLst>
        </pc:cxnChg>
        <pc:cxnChg chg="add del mod">
          <ac:chgData name="越 易" userId="da64734563400bd7" providerId="LiveId" clId="{2F234114-E359-44DC-8140-030866B3A010}" dt="2025-06-20T13:23:55.933" v="317" actId="478"/>
          <ac:cxnSpMkLst>
            <pc:docMk/>
            <pc:sldMk cId="2641230052" sldId="257"/>
            <ac:cxnSpMk id="37" creationId="{5A1D3317-6B20-07AA-148E-E4A13857315A}"/>
          </ac:cxnSpMkLst>
        </pc:cxnChg>
        <pc:cxnChg chg="add mod">
          <ac:chgData name="越 易" userId="da64734563400bd7" providerId="LiveId" clId="{2F234114-E359-44DC-8140-030866B3A010}" dt="2025-06-20T13:49:52.383" v="475" actId="1076"/>
          <ac:cxnSpMkLst>
            <pc:docMk/>
            <pc:sldMk cId="2641230052" sldId="257"/>
            <ac:cxnSpMk id="44" creationId="{BB2A9037-55A4-E503-9F2E-E4AE3734AE5D}"/>
          </ac:cxnSpMkLst>
        </pc:cxnChg>
        <pc:cxnChg chg="add mod">
          <ac:chgData name="越 易" userId="da64734563400bd7" providerId="LiveId" clId="{2F234114-E359-44DC-8140-030866B3A010}" dt="2025-06-20T13:49:52.383" v="475" actId="1076"/>
          <ac:cxnSpMkLst>
            <pc:docMk/>
            <pc:sldMk cId="2641230052" sldId="257"/>
            <ac:cxnSpMk id="48" creationId="{6B3A347B-8373-EE87-7BA0-CD11A0C36707}"/>
          </ac:cxnSpMkLst>
        </pc:cxnChg>
        <pc:cxnChg chg="add mod">
          <ac:chgData name="越 易" userId="da64734563400bd7" providerId="LiveId" clId="{2F234114-E359-44DC-8140-030866B3A010}" dt="2025-06-20T13:48:30.303" v="470" actId="1076"/>
          <ac:cxnSpMkLst>
            <pc:docMk/>
            <pc:sldMk cId="2641230052" sldId="257"/>
            <ac:cxnSpMk id="61" creationId="{300848E0-1DC7-99C0-271D-C21162506414}"/>
          </ac:cxnSpMkLst>
        </pc:cxnChg>
        <pc:cxnChg chg="add mod">
          <ac:chgData name="越 易" userId="da64734563400bd7" providerId="LiveId" clId="{2F234114-E359-44DC-8140-030866B3A010}" dt="2025-06-20T13:49:49.744" v="474" actId="1076"/>
          <ac:cxnSpMkLst>
            <pc:docMk/>
            <pc:sldMk cId="2641230052" sldId="257"/>
            <ac:cxnSpMk id="64" creationId="{FD77A703-22B0-48E0-3A1D-16C7E5F676C3}"/>
          </ac:cxnSpMkLst>
        </pc:cxnChg>
        <pc:cxnChg chg="add mod">
          <ac:chgData name="越 易" userId="da64734563400bd7" providerId="LiveId" clId="{2F234114-E359-44DC-8140-030866B3A010}" dt="2025-06-20T13:49:49.744" v="474" actId="1076"/>
          <ac:cxnSpMkLst>
            <pc:docMk/>
            <pc:sldMk cId="2641230052" sldId="257"/>
            <ac:cxnSpMk id="68" creationId="{769182E7-D292-0642-594F-2F06128532EB}"/>
          </ac:cxnSpMkLst>
        </pc:cxnChg>
        <pc:cxnChg chg="add mod">
          <ac:chgData name="越 易" userId="da64734563400bd7" providerId="LiveId" clId="{2F234114-E359-44DC-8140-030866B3A010}" dt="2025-06-20T13:48:19.902" v="469" actId="14100"/>
          <ac:cxnSpMkLst>
            <pc:docMk/>
            <pc:sldMk cId="2641230052" sldId="257"/>
            <ac:cxnSpMk id="118" creationId="{FA1BF98E-A305-0674-20D5-DA230CD33E7F}"/>
          </ac:cxnSpMkLst>
        </pc:cxnChg>
        <pc:cxnChg chg="add mod">
          <ac:chgData name="越 易" userId="da64734563400bd7" providerId="LiveId" clId="{2F234114-E359-44DC-8140-030866B3A010}" dt="2025-06-20T13:49:49.744" v="474" actId="1076"/>
          <ac:cxnSpMkLst>
            <pc:docMk/>
            <pc:sldMk cId="2641230052" sldId="257"/>
            <ac:cxnSpMk id="127" creationId="{ABDF16F6-A8D7-2A1C-2D7C-1BCB64D2CBA7}"/>
          </ac:cxnSpMkLst>
        </pc:cxnChg>
        <pc:cxnChg chg="add mod">
          <ac:chgData name="越 易" userId="da64734563400bd7" providerId="LiveId" clId="{2F234114-E359-44DC-8140-030866B3A010}" dt="2025-06-20T13:49:42.216" v="473" actId="1076"/>
          <ac:cxnSpMkLst>
            <pc:docMk/>
            <pc:sldMk cId="2641230052" sldId="257"/>
            <ac:cxnSpMk id="141" creationId="{67D9E26D-F103-AD5F-0EDC-C6B58CDB93FE}"/>
          </ac:cxnSpMkLst>
        </pc:cxnChg>
        <pc:cxnChg chg="add mod">
          <ac:chgData name="越 易" userId="da64734563400bd7" providerId="LiveId" clId="{2F234114-E359-44DC-8140-030866B3A010}" dt="2025-06-20T14:02:12.697" v="516" actId="1582"/>
          <ac:cxnSpMkLst>
            <pc:docMk/>
            <pc:sldMk cId="2641230052" sldId="257"/>
            <ac:cxnSpMk id="190" creationId="{41ED864C-DA1C-6B04-BC4F-9CF90F4D354D}"/>
          </ac:cxnSpMkLst>
        </pc:cxnChg>
        <pc:cxnChg chg="add mod">
          <ac:chgData name="越 易" userId="da64734563400bd7" providerId="LiveId" clId="{2F234114-E359-44DC-8140-030866B3A010}" dt="2025-06-20T14:26:06.782" v="575" actId="14100"/>
          <ac:cxnSpMkLst>
            <pc:docMk/>
            <pc:sldMk cId="2641230052" sldId="257"/>
            <ac:cxnSpMk id="192" creationId="{8C438DA2-7DA6-7C0A-8B61-B0484DD42BB1}"/>
          </ac:cxnSpMkLst>
        </pc:cxnChg>
        <pc:cxnChg chg="add mod ord">
          <ac:chgData name="越 易" userId="da64734563400bd7" providerId="LiveId" clId="{2F234114-E359-44DC-8140-030866B3A010}" dt="2025-06-20T14:26:13.981" v="578" actId="14100"/>
          <ac:cxnSpMkLst>
            <pc:docMk/>
            <pc:sldMk cId="2641230052" sldId="257"/>
            <ac:cxnSpMk id="195" creationId="{C8CB2F87-F0C4-02AD-26E0-58B24A70A05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F9464-902B-1FD2-586C-77D476B86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2EC481-3AD7-F2D8-4C95-76F678BA8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452219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1583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7EFDBA74-C001-6274-258C-4FB252456304}"/>
              </a:ext>
            </a:extLst>
          </p:cNvPr>
          <p:cNvSpPr/>
          <p:nvPr/>
        </p:nvSpPr>
        <p:spPr>
          <a:xfrm>
            <a:off x="3102173" y="555755"/>
            <a:ext cx="2176462" cy="3429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Noto Mono" panose="020B0609030804020204" pitchFamily="50" charset="0"/>
                <a:ea typeface="Noto Mono" panose="020B0609030804020204" pitchFamily="50" charset="0"/>
                <a:cs typeface="Noto Mono" panose="020B0609030804020204" pitchFamily="50" charset="0"/>
              </a:rPr>
              <a:t>t--get-info-author</a:t>
            </a:r>
            <a:endParaRPr lang="zh-CN" altLang="en-US" sz="1400" dirty="0">
              <a:latin typeface="Noto Mono" panose="020B0609030804020204" pitchFamily="50" charset="0"/>
              <a:cs typeface="Noto Mono" panose="020B0609030804020204" pitchFamily="50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C6B7134-F2F8-0040-F43F-ADD4C1BF47D5}"/>
              </a:ext>
            </a:extLst>
          </p:cNvPr>
          <p:cNvSpPr/>
          <p:nvPr/>
        </p:nvSpPr>
        <p:spPr>
          <a:xfrm>
            <a:off x="3677846" y="1676628"/>
            <a:ext cx="2257425" cy="3429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Noto Mono" panose="020B0609030804020204" pitchFamily="50" charset="0"/>
                <a:ea typeface="Noto Mono" panose="020B0609030804020204" pitchFamily="50" charset="0"/>
                <a:cs typeface="Noto Mono" panose="020B0609030804020204" pitchFamily="50" charset="0"/>
              </a:rPr>
              <a:t>t-meta-tags-default</a:t>
            </a:r>
            <a:endParaRPr lang="zh-CN" altLang="en-US" sz="1400" dirty="0">
              <a:latin typeface="Noto Mono" panose="020B0609030804020204" pitchFamily="50" charset="0"/>
              <a:cs typeface="Noto Mono" panose="020B0609030804020204" pitchFamily="50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2A274B7-CF74-C710-2E50-B733A74EE5B5}"/>
              </a:ext>
            </a:extLst>
          </p:cNvPr>
          <p:cNvSpPr/>
          <p:nvPr/>
        </p:nvSpPr>
        <p:spPr>
          <a:xfrm>
            <a:off x="9852421" y="561131"/>
            <a:ext cx="2257425" cy="3429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Noto Mono" panose="020B0609030804020204" pitchFamily="50" charset="0"/>
                <a:ea typeface="Noto Mono" panose="020B0609030804020204" pitchFamily="50" charset="0"/>
                <a:cs typeface="Noto Mono" panose="020B0609030804020204" pitchFamily="50" charset="0"/>
              </a:rPr>
              <a:t>t--build-meta-entry</a:t>
            </a:r>
            <a:endParaRPr lang="zh-CN" altLang="en-US" sz="1400" dirty="0">
              <a:latin typeface="Noto Mono" panose="020B0609030804020204" pitchFamily="50" charset="0"/>
              <a:cs typeface="Noto Mono" panose="020B0609030804020204" pitchFamily="50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B581C5B-E8D2-86E6-5C42-92122BB7DEEB}"/>
              </a:ext>
            </a:extLst>
          </p:cNvPr>
          <p:cNvSpPr/>
          <p:nvPr/>
        </p:nvSpPr>
        <p:spPr>
          <a:xfrm>
            <a:off x="7033619" y="3900457"/>
            <a:ext cx="2895599" cy="3429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Noto Mono" panose="020B0609030804020204" pitchFamily="50" charset="0"/>
                <a:ea typeface="Noto Mono" panose="020B0609030804020204" pitchFamily="50" charset="0"/>
                <a:cs typeface="Noto Mono" panose="020B0609030804020204" pitchFamily="50" charset="0"/>
              </a:rPr>
              <a:t>t--build-viewport-options</a:t>
            </a:r>
            <a:endParaRPr lang="zh-CN" altLang="en-US" sz="1400" dirty="0">
              <a:latin typeface="Noto Mono" panose="020B0609030804020204" pitchFamily="50" charset="0"/>
              <a:cs typeface="Noto Mono" panose="020B0609030804020204" pitchFamily="50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9C42CAF-51A2-8ED9-67EA-22D3CC38C250}"/>
              </a:ext>
            </a:extLst>
          </p:cNvPr>
          <p:cNvSpPr/>
          <p:nvPr/>
        </p:nvSpPr>
        <p:spPr>
          <a:xfrm>
            <a:off x="5443538" y="549215"/>
            <a:ext cx="1714499" cy="3429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Noto Mono" panose="020B0609030804020204" pitchFamily="50" charset="0"/>
                <a:ea typeface="Noto Mono" panose="020B0609030804020204" pitchFamily="50" charset="0"/>
                <a:cs typeface="Noto Mono" panose="020B0609030804020204" pitchFamily="50" charset="0"/>
              </a:rPr>
              <a:t>t--get-charset</a:t>
            </a:r>
            <a:endParaRPr lang="zh-CN" altLang="en-US" sz="1400" dirty="0">
              <a:latin typeface="Noto Mono" panose="020B0609030804020204" pitchFamily="50" charset="0"/>
              <a:cs typeface="Noto Mono" panose="020B0609030804020204" pitchFamily="50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CEA993F-2EE2-C3CB-51AF-7C945BE36D39}"/>
              </a:ext>
            </a:extLst>
          </p:cNvPr>
          <p:cNvSpPr/>
          <p:nvPr/>
        </p:nvSpPr>
        <p:spPr>
          <a:xfrm>
            <a:off x="266698" y="1688545"/>
            <a:ext cx="3014663" cy="3429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Noto Mono" panose="020B0609030804020204" pitchFamily="50" charset="0"/>
                <a:ea typeface="Noto Mono" panose="020B0609030804020204" pitchFamily="50" charset="0"/>
                <a:cs typeface="Noto Mono" panose="020B0609030804020204" pitchFamily="50" charset="0"/>
              </a:rPr>
              <a:t>t--get-info-file-timestamp</a:t>
            </a:r>
            <a:endParaRPr lang="zh-CN" altLang="en-US" sz="1400" dirty="0">
              <a:latin typeface="Noto Mono" panose="020B0609030804020204" pitchFamily="50" charset="0"/>
              <a:cs typeface="Noto Mono" panose="020B0609030804020204" pitchFamily="50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2A58E5F-549F-3D6E-B455-F801C8DEB3E7}"/>
              </a:ext>
            </a:extLst>
          </p:cNvPr>
          <p:cNvSpPr/>
          <p:nvPr/>
        </p:nvSpPr>
        <p:spPr>
          <a:xfrm>
            <a:off x="152400" y="542050"/>
            <a:ext cx="2814639" cy="3429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Noto Mono" panose="020B0609030804020204" pitchFamily="50" charset="0"/>
                <a:ea typeface="Noto Mono" panose="020B0609030804020204" pitchFamily="50" charset="0"/>
                <a:cs typeface="Noto Mono" panose="020B0609030804020204" pitchFamily="50" charset="0"/>
              </a:rPr>
              <a:t>t-file-timestamp-default</a:t>
            </a:r>
            <a:endParaRPr lang="zh-CN" altLang="en-US" sz="1400" dirty="0">
              <a:latin typeface="Noto Mono" panose="020B0609030804020204" pitchFamily="50" charset="0"/>
              <a:cs typeface="Noto Mono" panose="020B0609030804020204" pitchFamily="50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49CEE28-C730-1362-ACC0-869EDBBAE15D}"/>
              </a:ext>
            </a:extLst>
          </p:cNvPr>
          <p:cNvSpPr/>
          <p:nvPr/>
        </p:nvSpPr>
        <p:spPr>
          <a:xfrm>
            <a:off x="7487844" y="561128"/>
            <a:ext cx="2045493" cy="3429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Noto Mono" panose="020B0609030804020204" pitchFamily="50" charset="0"/>
                <a:ea typeface="Noto Mono" panose="020B0609030804020204" pitchFamily="50" charset="0"/>
                <a:cs typeface="Noto Mono" panose="020B0609030804020204" pitchFamily="50" charset="0"/>
              </a:rPr>
              <a:t>t--get-info-title</a:t>
            </a:r>
            <a:endParaRPr lang="zh-CN" altLang="en-US" sz="1400" dirty="0">
              <a:latin typeface="Noto Mono" panose="020B0609030804020204" pitchFamily="50" charset="0"/>
              <a:cs typeface="Noto Mono" panose="020B0609030804020204" pitchFamily="50" charset="0"/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5EC74069-A90A-A293-68A5-F055E2B02F21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16200000" flipH="1">
            <a:off x="4109495" y="979564"/>
            <a:ext cx="777972" cy="616155"/>
          </a:xfrm>
          <a:prstGeom prst="curved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B3826CA-040C-BD3C-0958-FFBD3C4B765D}"/>
              </a:ext>
            </a:extLst>
          </p:cNvPr>
          <p:cNvSpPr/>
          <p:nvPr/>
        </p:nvSpPr>
        <p:spPr>
          <a:xfrm>
            <a:off x="2774155" y="3900458"/>
            <a:ext cx="2193134" cy="3429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Noto Mono" panose="020B0609030804020204" pitchFamily="50" charset="0"/>
                <a:ea typeface="Noto Mono" panose="020B0609030804020204" pitchFamily="50" charset="0"/>
                <a:cs typeface="Noto Mono" panose="020B0609030804020204" pitchFamily="50" charset="0"/>
              </a:rPr>
              <a:t>t--build-meta-tags</a:t>
            </a:r>
            <a:endParaRPr lang="zh-CN" altLang="en-US" sz="1400" dirty="0">
              <a:latin typeface="Noto Mono" panose="020B0609030804020204" pitchFamily="50" charset="0"/>
              <a:cs typeface="Noto Mono" panose="020B0609030804020204" pitchFamily="50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1B7259E6-F2B9-A37B-5098-296FDF1B4205}"/>
              </a:ext>
            </a:extLst>
          </p:cNvPr>
          <p:cNvSpPr/>
          <p:nvPr/>
        </p:nvSpPr>
        <p:spPr>
          <a:xfrm>
            <a:off x="5057776" y="5168239"/>
            <a:ext cx="2193135" cy="3429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Noto Mono" panose="020B0609030804020204" pitchFamily="50" charset="0"/>
                <a:ea typeface="Noto Mono" panose="020B0609030804020204" pitchFamily="50" charset="0"/>
                <a:cs typeface="Noto Mono" panose="020B0609030804020204" pitchFamily="50" charset="0"/>
              </a:rPr>
              <a:t>t--build-meta-info</a:t>
            </a:r>
            <a:endParaRPr lang="zh-CN" altLang="en-US" sz="1400" dirty="0">
              <a:latin typeface="Noto Mono" panose="020B0609030804020204" pitchFamily="50" charset="0"/>
              <a:cs typeface="Noto Mono" panose="020B0609030804020204" pitchFamily="50" charset="0"/>
            </a:endParaRPr>
          </a:p>
        </p:txBody>
      </p: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70816D26-CA9F-2BBD-B438-8A47F0CB630A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 rot="5400000">
            <a:off x="3398177" y="2492075"/>
            <a:ext cx="1880929" cy="935837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D5316506-AD3D-505B-5C08-EC551F6A9B88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 rot="5400000">
            <a:off x="5200363" y="1858011"/>
            <a:ext cx="4264210" cy="2356247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76B1C3A5-700B-3AAB-D6C2-0BAA02ED5110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rot="16200000" flipH="1">
            <a:off x="1265078" y="1179593"/>
            <a:ext cx="803594" cy="214310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34AABB36-9F6A-955F-A3D9-E6EE050ED782}"/>
              </a:ext>
            </a:extLst>
          </p:cNvPr>
          <p:cNvCxnSpPr>
            <a:cxnSpLocks/>
            <a:stCxn id="9" idx="2"/>
            <a:endCxn id="17" idx="0"/>
          </p:cNvCxnSpPr>
          <p:nvPr/>
        </p:nvCxnSpPr>
        <p:spPr>
          <a:xfrm rot="16200000" flipH="1">
            <a:off x="2395791" y="1409685"/>
            <a:ext cx="3136793" cy="4380314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9DC60A4D-22A8-52C9-FA1A-E2597C729F7C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rot="5400000">
            <a:off x="4089505" y="2956955"/>
            <a:ext cx="4276123" cy="146444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33F1C4CF-53EF-C370-E172-3528F5AA954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8233065" y="1152387"/>
            <a:ext cx="2996425" cy="2499715"/>
          </a:xfrm>
          <a:prstGeom prst="curved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D2CD4DF4-D758-C955-53CC-9699E4C940DE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 rot="5400000">
            <a:off x="5927715" y="-1152961"/>
            <a:ext cx="2996426" cy="7110412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连接符: 曲线 47">
            <a:extLst>
              <a:ext uri="{FF2B5EF4-FFF2-40B4-BE49-F238E27FC236}">
                <a16:creationId xmlns:a16="http://schemas.microsoft.com/office/drawing/2014/main" id="{AE817392-F2D8-511C-6766-D8BD2172462E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 rot="5400000">
            <a:off x="6435636" y="622740"/>
            <a:ext cx="4264207" cy="4826790"/>
          </a:xfrm>
          <a:prstGeom prst="curved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连接符: 曲线 78">
            <a:extLst>
              <a:ext uri="{FF2B5EF4-FFF2-40B4-BE49-F238E27FC236}">
                <a16:creationId xmlns:a16="http://schemas.microsoft.com/office/drawing/2014/main" id="{DF6F347A-72FF-1DCA-77AA-A8987BAFC6CB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rot="16200000" flipH="1">
            <a:off x="4550093" y="3563988"/>
            <a:ext cx="924880" cy="2283622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8" name="连接符: 曲线 87">
            <a:extLst>
              <a:ext uri="{FF2B5EF4-FFF2-40B4-BE49-F238E27FC236}">
                <a16:creationId xmlns:a16="http://schemas.microsoft.com/office/drawing/2014/main" id="{8F4B670D-6B3D-6D5C-F79A-72FF75C085F7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 rot="5400000">
            <a:off x="6855442" y="3542261"/>
            <a:ext cx="924881" cy="2327075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501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C8CB2F87-F0C4-02AD-26E0-58B24A70A053}"/>
              </a:ext>
            </a:extLst>
          </p:cNvPr>
          <p:cNvCxnSpPr>
            <a:cxnSpLocks/>
            <a:stCxn id="185" idx="0"/>
            <a:endCxn id="8" idx="3"/>
          </p:cNvCxnSpPr>
          <p:nvPr/>
        </p:nvCxnSpPr>
        <p:spPr>
          <a:xfrm flipH="1" flipV="1">
            <a:off x="4519409" y="5942265"/>
            <a:ext cx="698778" cy="471508"/>
          </a:xfrm>
          <a:prstGeom prst="straightConnector1">
            <a:avLst/>
          </a:prstGeom>
          <a:ln w="762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7D89DAF5-A832-BCB5-10E7-AD720D154017}"/>
              </a:ext>
            </a:extLst>
          </p:cNvPr>
          <p:cNvSpPr/>
          <p:nvPr/>
        </p:nvSpPr>
        <p:spPr>
          <a:xfrm>
            <a:off x="4435129" y="421162"/>
            <a:ext cx="2178966" cy="3429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Noto Mono" panose="020B0609030804020204" pitchFamily="50" charset="0"/>
                <a:ea typeface="Noto Mono" panose="020B0609030804020204" pitchFamily="50" charset="0"/>
                <a:cs typeface="Noto Mono" panose="020B0609030804020204" pitchFamily="50" charset="0"/>
              </a:rPr>
              <a:t>org-html-timestamp</a:t>
            </a:r>
            <a:endParaRPr lang="zh-CN" altLang="en-US" sz="1400" dirty="0">
              <a:latin typeface="Noto Mono" panose="020B0609030804020204" pitchFamily="50" charset="0"/>
              <a:cs typeface="Noto Mono" panose="020B0609030804020204" pitchFamily="50" charset="0"/>
            </a:endParaRPr>
          </a:p>
        </p:txBody>
      </p:sp>
      <p:cxnSp>
        <p:nvCxnSpPr>
          <p:cNvPr id="5" name="连接符: 曲线 4">
            <a:extLst>
              <a:ext uri="{FF2B5EF4-FFF2-40B4-BE49-F238E27FC236}">
                <a16:creationId xmlns:a16="http://schemas.microsoft.com/office/drawing/2014/main" id="{03B3829D-1143-B2A6-4638-5A4866BB381E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2894470" y="2834759"/>
            <a:ext cx="461788" cy="4735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E1D3032-ACF8-E409-C94C-409ACFCDA5F5}"/>
              </a:ext>
            </a:extLst>
          </p:cNvPr>
          <p:cNvSpPr/>
          <p:nvPr/>
        </p:nvSpPr>
        <p:spPr>
          <a:xfrm>
            <a:off x="1620399" y="2263331"/>
            <a:ext cx="3014663" cy="3429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Noto Mono" panose="020B0609030804020204" pitchFamily="50" charset="0"/>
                <a:ea typeface="Noto Mono" panose="020B0609030804020204" pitchFamily="50" charset="0"/>
                <a:cs typeface="Noto Mono" panose="020B0609030804020204" pitchFamily="50" charset="0"/>
              </a:rPr>
              <a:t>org-element-interpret-data</a:t>
            </a:r>
            <a:endParaRPr lang="zh-CN" altLang="en-US" sz="1400" dirty="0">
              <a:latin typeface="Noto Mono" panose="020B0609030804020204" pitchFamily="50" charset="0"/>
              <a:cs typeface="Noto Mono" panose="020B0609030804020204" pitchFamily="50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7D71C83-8ED1-0358-32C4-F2A23614A7D2}"/>
              </a:ext>
            </a:extLst>
          </p:cNvPr>
          <p:cNvSpPr/>
          <p:nvPr/>
        </p:nvSpPr>
        <p:spPr>
          <a:xfrm>
            <a:off x="1248869" y="3068020"/>
            <a:ext cx="3748254" cy="3429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Noto Mono" panose="020B0609030804020204" pitchFamily="50" charset="0"/>
                <a:ea typeface="Noto Mono" panose="020B0609030804020204" pitchFamily="50" charset="0"/>
                <a:cs typeface="Noto Mono" panose="020B0609030804020204" pitchFamily="50" charset="0"/>
              </a:rPr>
              <a:t>org-element-timestamp-interpreter</a:t>
            </a:r>
            <a:endParaRPr lang="zh-CN" altLang="en-US" sz="1400" dirty="0">
              <a:latin typeface="Noto Mono" panose="020B0609030804020204" pitchFamily="50" charset="0"/>
              <a:cs typeface="Noto Mono" panose="020B0609030804020204" pitchFamily="50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5334045-FC19-8ED9-E011-7E799D10833B}"/>
              </a:ext>
            </a:extLst>
          </p:cNvPr>
          <p:cNvSpPr/>
          <p:nvPr/>
        </p:nvSpPr>
        <p:spPr>
          <a:xfrm>
            <a:off x="1731316" y="5770814"/>
            <a:ext cx="2788093" cy="3429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Noto Mono" panose="020B0609030804020204" pitchFamily="50" charset="0"/>
                <a:cs typeface="Noto Mono" panose="020B0609030804020204" pitchFamily="50" charset="0"/>
              </a:rPr>
              <a:t>org-time-stamp-format</a:t>
            </a:r>
            <a:endParaRPr lang="zh-CN" altLang="en-US" sz="1400" dirty="0">
              <a:latin typeface="Noto Mono" panose="020B0609030804020204" pitchFamily="50" charset="0"/>
              <a:cs typeface="Noto Mono" panose="020B0609030804020204" pitchFamily="50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34CF916-9B3A-03A1-B03F-5B1B4DC27523}"/>
              </a:ext>
            </a:extLst>
          </p:cNvPr>
          <p:cNvSpPr/>
          <p:nvPr/>
        </p:nvSpPr>
        <p:spPr>
          <a:xfrm>
            <a:off x="4185168" y="1277470"/>
            <a:ext cx="2688598" cy="3429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Noto Mono" panose="020B0609030804020204" pitchFamily="50" charset="0"/>
                <a:ea typeface="Noto Mono" panose="020B0609030804020204" pitchFamily="50" charset="0"/>
                <a:cs typeface="Noto Mono" panose="020B0609030804020204" pitchFamily="50" charset="0"/>
              </a:rPr>
              <a:t>org-timestamp-translate</a:t>
            </a:r>
            <a:endParaRPr lang="zh-CN" altLang="en-US" sz="1400" dirty="0">
              <a:latin typeface="Noto Mono" panose="020B0609030804020204" pitchFamily="50" charset="0"/>
              <a:cs typeface="Noto Mono" panose="020B0609030804020204" pitchFamily="50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7D0CCF2-7FF7-8B4D-9900-11DD83BF2DA7}"/>
              </a:ext>
            </a:extLst>
          </p:cNvPr>
          <p:cNvSpPr/>
          <p:nvPr/>
        </p:nvSpPr>
        <p:spPr>
          <a:xfrm>
            <a:off x="7072761" y="2263330"/>
            <a:ext cx="2809384" cy="3429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Noto Mono" panose="020B0609030804020204" pitchFamily="50" charset="0"/>
                <a:ea typeface="Noto Mono" panose="020B0609030804020204" pitchFamily="50" charset="0"/>
                <a:cs typeface="Noto Mono" panose="020B0609030804020204" pitchFamily="50" charset="0"/>
              </a:rPr>
              <a:t>org-timestamp-has-time-p</a:t>
            </a:r>
            <a:endParaRPr lang="zh-CN" altLang="en-US" sz="1400" dirty="0">
              <a:latin typeface="Noto Mono" panose="020B0609030804020204" pitchFamily="50" charset="0"/>
              <a:cs typeface="Noto Mono" panose="020B0609030804020204" pitchFamily="50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FB176BD-D9C1-9417-612B-AA6CD9CBB785}"/>
              </a:ext>
            </a:extLst>
          </p:cNvPr>
          <p:cNvSpPr/>
          <p:nvPr/>
        </p:nvSpPr>
        <p:spPr>
          <a:xfrm>
            <a:off x="5531835" y="3061812"/>
            <a:ext cx="2371148" cy="3429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Noto Mono" panose="020B0609030804020204" pitchFamily="50" charset="0"/>
                <a:ea typeface="Noto Mono" panose="020B0609030804020204" pitchFamily="50" charset="0"/>
                <a:cs typeface="Noto Mono" panose="020B0609030804020204" pitchFamily="50" charset="0"/>
              </a:rPr>
              <a:t>org-format-timestamp</a:t>
            </a:r>
            <a:endParaRPr lang="zh-CN" altLang="en-US" sz="1400" dirty="0">
              <a:latin typeface="Noto Mono" panose="020B0609030804020204" pitchFamily="50" charset="0"/>
              <a:cs typeface="Noto Mono" panose="020B0609030804020204" pitchFamily="50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983E825-4549-844C-E4B7-6F7D91292B02}"/>
              </a:ext>
            </a:extLst>
          </p:cNvPr>
          <p:cNvSpPr/>
          <p:nvPr/>
        </p:nvSpPr>
        <p:spPr>
          <a:xfrm>
            <a:off x="7360650" y="3908869"/>
            <a:ext cx="2521495" cy="3429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Noto Mono" panose="020B0609030804020204" pitchFamily="50" charset="0"/>
                <a:ea typeface="Noto Mono" panose="020B0609030804020204" pitchFamily="50" charset="0"/>
                <a:cs typeface="Noto Mono" panose="020B0609030804020204" pitchFamily="50" charset="0"/>
              </a:rPr>
              <a:t>org-timestamp-to-time</a:t>
            </a:r>
            <a:endParaRPr lang="zh-CN" altLang="en-US" sz="1400" dirty="0">
              <a:latin typeface="Noto Mono" panose="020B0609030804020204" pitchFamily="50" charset="0"/>
              <a:cs typeface="Noto Mono" panose="020B0609030804020204" pitchFamily="50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9A83C07-6E41-B89F-8F31-D45DE0666931}"/>
              </a:ext>
            </a:extLst>
          </p:cNvPr>
          <p:cNvSpPr/>
          <p:nvPr/>
        </p:nvSpPr>
        <p:spPr>
          <a:xfrm>
            <a:off x="7506107" y="5770818"/>
            <a:ext cx="3014663" cy="3429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Noto Mono" panose="020B0609030804020204" pitchFamily="50" charset="0"/>
                <a:ea typeface="Noto Mono" panose="020B0609030804020204" pitchFamily="50" charset="0"/>
                <a:cs typeface="Noto Mono" panose="020B0609030804020204" pitchFamily="50" charset="0"/>
              </a:rPr>
              <a:t>format-time-string</a:t>
            </a:r>
            <a:endParaRPr lang="zh-CN" altLang="en-US" sz="1400" dirty="0">
              <a:latin typeface="Noto Mono" panose="020B0609030804020204" pitchFamily="50" charset="0"/>
              <a:cs typeface="Noto Mono" panose="020B0609030804020204" pitchFamily="50" charset="0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A19D0936-C998-5938-7573-DEDB2AA9643B}"/>
              </a:ext>
            </a:extLst>
          </p:cNvPr>
          <p:cNvSpPr/>
          <p:nvPr/>
        </p:nvSpPr>
        <p:spPr>
          <a:xfrm>
            <a:off x="5049275" y="5770813"/>
            <a:ext cx="1417255" cy="3429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Noto Mono" panose="020B0609030804020204" pitchFamily="50" charset="0"/>
                <a:ea typeface="Noto Mono" panose="020B0609030804020204" pitchFamily="50" charset="0"/>
                <a:cs typeface="Noto Mono" panose="020B0609030804020204" pitchFamily="50" charset="0"/>
              </a:rPr>
              <a:t>encode-time</a:t>
            </a:r>
            <a:endParaRPr lang="zh-CN" altLang="en-US" sz="1400" dirty="0">
              <a:latin typeface="Noto Mono" panose="020B0609030804020204" pitchFamily="50" charset="0"/>
              <a:cs typeface="Noto Mono" panose="020B0609030804020204" pitchFamily="50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8855167-96E4-6DD9-9F27-2440074C9296}"/>
              </a:ext>
            </a:extLst>
          </p:cNvPr>
          <p:cNvSpPr/>
          <p:nvPr/>
        </p:nvSpPr>
        <p:spPr>
          <a:xfrm>
            <a:off x="4842850" y="5004580"/>
            <a:ext cx="1819684" cy="3429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Noto Mono" panose="020B0609030804020204" pitchFamily="50" charset="0"/>
                <a:ea typeface="Noto Mono" panose="020B0609030804020204" pitchFamily="50" charset="0"/>
                <a:cs typeface="Noto Mono" panose="020B0609030804020204" pitchFamily="50" charset="0"/>
              </a:rPr>
              <a:t>org-encode-time</a:t>
            </a:r>
            <a:endParaRPr lang="zh-CN" altLang="en-US" sz="1400" dirty="0">
              <a:latin typeface="Noto Mono" panose="020B0609030804020204" pitchFamily="50" charset="0"/>
              <a:cs typeface="Noto Mono" panose="020B0609030804020204" pitchFamily="50" charset="0"/>
            </a:endParaRPr>
          </a:p>
        </p:txBody>
      </p: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F2C9A01F-29E1-B494-BAE8-F8CD17AABA82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rot="16200000" flipH="1">
            <a:off x="5270336" y="1018338"/>
            <a:ext cx="513407" cy="4855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93DA751E-D9F5-2D62-7E66-10182DBF8BB3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16200000" flipH="1">
            <a:off x="1944233" y="4589683"/>
            <a:ext cx="2359893" cy="2367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026BCAA3-CA64-D150-92CB-423C6901A784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 rot="5400000">
            <a:off x="4007119" y="740983"/>
            <a:ext cx="642960" cy="2401736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C93AF602-CE49-9471-DE27-EF7B787696DA}"/>
              </a:ext>
            </a:extLst>
          </p:cNvPr>
          <p:cNvCxnSpPr>
            <a:cxnSpLocks/>
            <a:stCxn id="16" idx="2"/>
            <a:endCxn id="15" idx="0"/>
          </p:cNvCxnSpPr>
          <p:nvPr/>
        </p:nvCxnSpPr>
        <p:spPr>
          <a:xfrm rot="16200000" flipH="1">
            <a:off x="5543631" y="5556541"/>
            <a:ext cx="423332" cy="5211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BB2A9037-55A4-E503-9F2E-E4AE3734AE5D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 rot="16200000" flipH="1">
            <a:off x="3641015" y="2892902"/>
            <a:ext cx="1593659" cy="2629696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连接符: 曲线 47">
            <a:extLst>
              <a:ext uri="{FF2B5EF4-FFF2-40B4-BE49-F238E27FC236}">
                <a16:creationId xmlns:a16="http://schemas.microsoft.com/office/drawing/2014/main" id="{6B3A347B-8373-EE87-7BA0-CD11A0C36707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rot="16200000" flipH="1">
            <a:off x="4888269" y="1645647"/>
            <a:ext cx="2359897" cy="5890443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连接符: 曲线 60">
            <a:extLst>
              <a:ext uri="{FF2B5EF4-FFF2-40B4-BE49-F238E27FC236}">
                <a16:creationId xmlns:a16="http://schemas.microsoft.com/office/drawing/2014/main" id="{300848E0-1DC7-99C0-271D-C21162506414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16200000" flipH="1">
            <a:off x="6681981" y="467857"/>
            <a:ext cx="642959" cy="2947986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连接符: 曲线 63">
            <a:extLst>
              <a:ext uri="{FF2B5EF4-FFF2-40B4-BE49-F238E27FC236}">
                <a16:creationId xmlns:a16="http://schemas.microsoft.com/office/drawing/2014/main" id="{FD77A703-22B0-48E0-3A1D-16C7E5F676C3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rot="16200000" flipH="1">
            <a:off x="5402718" y="1747120"/>
            <a:ext cx="1441441" cy="1187942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连接符: 曲线 67">
            <a:extLst>
              <a:ext uri="{FF2B5EF4-FFF2-40B4-BE49-F238E27FC236}">
                <a16:creationId xmlns:a16="http://schemas.microsoft.com/office/drawing/2014/main" id="{769182E7-D292-0642-594F-2F06128532EB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16200000" flipH="1">
            <a:off x="6682372" y="3439750"/>
            <a:ext cx="2366105" cy="2296030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8" name="连接符: 曲线 117">
            <a:extLst>
              <a:ext uri="{FF2B5EF4-FFF2-40B4-BE49-F238E27FC236}">
                <a16:creationId xmlns:a16="http://schemas.microsoft.com/office/drawing/2014/main" id="{FA1BF98E-A305-0674-20D5-DA230CD33E7F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rot="5400000">
            <a:off x="2252194" y="2493540"/>
            <a:ext cx="4150443" cy="2404104"/>
          </a:xfrm>
          <a:prstGeom prst="curvedConnector3">
            <a:avLst>
              <a:gd name="adj1" fmla="val 78868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7" name="连接符: 曲线 126">
            <a:extLst>
              <a:ext uri="{FF2B5EF4-FFF2-40B4-BE49-F238E27FC236}">
                <a16:creationId xmlns:a16="http://schemas.microsoft.com/office/drawing/2014/main" id="{ABDF16F6-A8D7-2A1C-2D7C-1BCB64D2CBA7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16200000" flipH="1">
            <a:off x="7417325" y="2704796"/>
            <a:ext cx="504156" cy="1903989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1" name="连接符: 曲线 140">
            <a:extLst>
              <a:ext uri="{FF2B5EF4-FFF2-40B4-BE49-F238E27FC236}">
                <a16:creationId xmlns:a16="http://schemas.microsoft.com/office/drawing/2014/main" id="{67D9E26D-F103-AD5F-0EDC-C6B58CDB93FE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 rot="5400000">
            <a:off x="6810640" y="3193822"/>
            <a:ext cx="752810" cy="2868706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4" name="矩形 183">
            <a:extLst>
              <a:ext uri="{FF2B5EF4-FFF2-40B4-BE49-F238E27FC236}">
                <a16:creationId xmlns:a16="http://schemas.microsoft.com/office/drawing/2014/main" id="{19EF087F-6403-8198-57C3-92449E1AE07D}"/>
              </a:ext>
            </a:extLst>
          </p:cNvPr>
          <p:cNvSpPr/>
          <p:nvPr/>
        </p:nvSpPr>
        <p:spPr>
          <a:xfrm>
            <a:off x="90114" y="4953626"/>
            <a:ext cx="2806663" cy="34290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org-time-stamp-formats</a:t>
            </a:r>
            <a:endParaRPr lang="zh-CN" altLang="en-US" sz="1400" dirty="0">
              <a:solidFill>
                <a:schemeClr val="bg1"/>
              </a:solidFill>
              <a:latin typeface="Noto Mono" panose="020B0609030804020204" pitchFamily="49" charset="0"/>
              <a:cs typeface="Noto Mono" panose="020B0609030804020204" pitchFamily="49" charset="0"/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3C0A992F-AD22-E709-2731-D6189C5FC173}"/>
              </a:ext>
            </a:extLst>
          </p:cNvPr>
          <p:cNvSpPr/>
          <p:nvPr/>
        </p:nvSpPr>
        <p:spPr>
          <a:xfrm>
            <a:off x="3562607" y="6413773"/>
            <a:ext cx="3311159" cy="3429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org-timestamp-custom-formats</a:t>
            </a:r>
            <a:endParaRPr lang="zh-CN" altLang="en-US" sz="1400" dirty="0">
              <a:solidFill>
                <a:schemeClr val="tx1"/>
              </a:solidFill>
              <a:latin typeface="Noto Mono" panose="020B0609030804020204" pitchFamily="49" charset="0"/>
              <a:cs typeface="Noto Mono" panose="020B0609030804020204" pitchFamily="49" charset="0"/>
            </a:endParaRPr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28032109-6C4A-A58F-DEE3-E124628F124E}"/>
              </a:ext>
            </a:extLst>
          </p:cNvPr>
          <p:cNvSpPr/>
          <p:nvPr/>
        </p:nvSpPr>
        <p:spPr>
          <a:xfrm>
            <a:off x="341586" y="620950"/>
            <a:ext cx="3311159" cy="3429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org-display-custom-times</a:t>
            </a:r>
          </a:p>
        </p:txBody>
      </p: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41ED864C-DA1C-6B04-BC4F-9CF90F4D354D}"/>
              </a:ext>
            </a:extLst>
          </p:cNvPr>
          <p:cNvCxnSpPr>
            <a:cxnSpLocks/>
            <a:stCxn id="188" idx="2"/>
            <a:endCxn id="9" idx="1"/>
          </p:cNvCxnSpPr>
          <p:nvPr/>
        </p:nvCxnSpPr>
        <p:spPr>
          <a:xfrm>
            <a:off x="1997166" y="963852"/>
            <a:ext cx="2188002" cy="485069"/>
          </a:xfrm>
          <a:prstGeom prst="straightConnector1">
            <a:avLst/>
          </a:prstGeom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8C438DA2-7DA6-7C0A-8B61-B0484DD42BB1}"/>
              </a:ext>
            </a:extLst>
          </p:cNvPr>
          <p:cNvCxnSpPr>
            <a:cxnSpLocks/>
            <a:stCxn id="184" idx="2"/>
            <a:endCxn id="8" idx="1"/>
          </p:cNvCxnSpPr>
          <p:nvPr/>
        </p:nvCxnSpPr>
        <p:spPr>
          <a:xfrm>
            <a:off x="1493446" y="5296528"/>
            <a:ext cx="237870" cy="645737"/>
          </a:xfrm>
          <a:prstGeom prst="straightConnector1">
            <a:avLst/>
          </a:prstGeom>
          <a:ln w="762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8" name="文本框 197">
            <a:extLst>
              <a:ext uri="{FF2B5EF4-FFF2-40B4-BE49-F238E27FC236}">
                <a16:creationId xmlns:a16="http://schemas.microsoft.com/office/drawing/2014/main" id="{40FBBD0C-7AE2-EB73-3827-AD3F5861C2F8}"/>
              </a:ext>
            </a:extLst>
          </p:cNvPr>
          <p:cNvSpPr txBox="1"/>
          <p:nvPr/>
        </p:nvSpPr>
        <p:spPr>
          <a:xfrm>
            <a:off x="8923401" y="6345674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include-yy 2025-06-20</a:t>
            </a:r>
            <a:endParaRPr lang="zh-CN" altLang="en-US" dirty="0">
              <a:latin typeface="Noto Mono" panose="020B0609030804020204" pitchFamily="49" charset="0"/>
              <a:cs typeface="Noto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230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42</Words>
  <Application>Microsoft Office PowerPoint</Application>
  <PresentationFormat>宽屏</PresentationFormat>
  <Paragraphs>25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5" baseType="lpstr">
      <vt:lpstr>Arial</vt:lpstr>
      <vt:lpstr>Noto Mono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越 易</dc:creator>
  <cp:lastModifiedBy>越 易</cp:lastModifiedBy>
  <cp:revision>1</cp:revision>
  <dcterms:created xsi:type="dcterms:W3CDTF">2025-05-16T07:35:30Z</dcterms:created>
  <dcterms:modified xsi:type="dcterms:W3CDTF">2025-06-20T14:26:20Z</dcterms:modified>
</cp:coreProperties>
</file>