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9" d="100"/>
          <a:sy n="89" d="100"/>
        </p:scale>
        <p:origin x="83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D5D385D5-856C-4C94-9727-02C2F3E089CE}"/>
    <pc:docChg chg="custSel addSld modSld">
      <pc:chgData name="越 易" userId="da64734563400bd7" providerId="LiveId" clId="{D5D385D5-856C-4C94-9727-02C2F3E089CE}" dt="2024-10-13T17:32:13.854" v="11" actId="1076"/>
      <pc:docMkLst>
        <pc:docMk/>
      </pc:docMkLst>
      <pc:sldChg chg="addSp delSp modSp new mod">
        <pc:chgData name="越 易" userId="da64734563400bd7" providerId="LiveId" clId="{D5D385D5-856C-4C94-9727-02C2F3E089CE}" dt="2024-10-13T17:32:13.854" v="11" actId="1076"/>
        <pc:sldMkLst>
          <pc:docMk/>
          <pc:sldMk cId="4099791696" sldId="256"/>
        </pc:sldMkLst>
        <pc:spChg chg="del">
          <ac:chgData name="越 易" userId="da64734563400bd7" providerId="LiveId" clId="{D5D385D5-856C-4C94-9727-02C2F3E089CE}" dt="2024-10-13T17:31:39.760" v="1" actId="478"/>
          <ac:spMkLst>
            <pc:docMk/>
            <pc:sldMk cId="4099791696" sldId="256"/>
            <ac:spMk id="2" creationId="{1BCBCD84-6EAE-454A-D64A-A433A8DBEA83}"/>
          </ac:spMkLst>
        </pc:spChg>
        <pc:spChg chg="del">
          <ac:chgData name="越 易" userId="da64734563400bd7" providerId="LiveId" clId="{D5D385D5-856C-4C94-9727-02C2F3E089CE}" dt="2024-10-13T17:31:39.760" v="1" actId="478"/>
          <ac:spMkLst>
            <pc:docMk/>
            <pc:sldMk cId="4099791696" sldId="256"/>
            <ac:spMk id="3" creationId="{7B4CA7E1-C39F-0B94-F047-97F62528B33F}"/>
          </ac:spMkLst>
        </pc:spChg>
        <pc:picChg chg="add mod">
          <ac:chgData name="越 易" userId="da64734563400bd7" providerId="LiveId" clId="{D5D385D5-856C-4C94-9727-02C2F3E089CE}" dt="2024-10-13T17:31:50.511" v="4" actId="1076"/>
          <ac:picMkLst>
            <pc:docMk/>
            <pc:sldMk cId="4099791696" sldId="256"/>
            <ac:picMk id="5" creationId="{AA823D31-AE92-DDD9-79B9-972A1156844C}"/>
          </ac:picMkLst>
        </pc:picChg>
        <pc:picChg chg="add mod">
          <ac:chgData name="越 易" userId="da64734563400bd7" providerId="LiveId" clId="{D5D385D5-856C-4C94-9727-02C2F3E089CE}" dt="2024-10-13T17:32:13.854" v="11" actId="1076"/>
          <ac:picMkLst>
            <pc:docMk/>
            <pc:sldMk cId="4099791696" sldId="256"/>
            <ac:picMk id="7" creationId="{EE5EB31F-C1AF-8469-3CF3-CC45710907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CDFE-473F-3A27-3357-2276E81CE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B4136-0A5F-CDFD-FCF6-19D01C631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2E771F-6128-FAD6-3921-947EE70C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2B912-E60F-313E-6DC0-D3FCE60B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EFF02B-B6E9-DD6E-8CED-08AEE67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030EB-506A-58C7-22D3-6DEC89FE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D66FA-8308-3E75-D148-00FE56D96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EF6B1-552A-C481-6884-D7FAF32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3C5570-51B0-0CA8-2191-D7ED4008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5E629-0ADB-AA7E-673D-26E45246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4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4DA84E-BCD0-6A5F-0021-233806158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C31D4D-6D4D-83CD-A80D-BAE83D90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76111-BA21-4BAE-68BE-FCC5D7B5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80B4E5-2E95-CF96-9982-B1B5CA2C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35E0-39D4-4D32-88EF-F7524096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885EC-5664-C3C6-821E-701D0D83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F0EDD-2F37-EF8A-DA63-854820CA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F14AD-DFAE-958A-9EF9-AEFA04F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02906-9F01-423F-B678-442C8106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BFB11-F79B-574B-10A5-A979CE7B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4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67EDC-F487-E2D1-51A9-331AF913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BE2DB-296A-65B7-29DF-BEECDAA8A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1B806-9178-A852-626D-01ADA601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79EECB-479C-9AEA-09E1-A788202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84EA5-F7CB-9B84-FEEA-25D9C5A3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A10A8-F885-1338-C7E5-717AD91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03001-4C94-7AA0-0838-9875A0552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E2E153-1D74-255A-D2D4-2DFC2CBA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8DC71-B3DD-5F38-7792-B9354F5E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94C7B9-4A21-2F3C-98B5-1ABB1CE6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95BE39-69DF-4713-F7EB-1B944CE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51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A8CEF-FA9B-D5D1-25C1-D3093797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5EA4DB-7FAB-81AB-93F4-7AD577F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4E6982-5A6B-BE56-B6E7-4A4725EF4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5E7A22-5CEE-E636-CA6F-418BDC7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698990-40E5-7714-1F96-5C36C466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9B753-BB58-F00E-8309-72EB6A27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5D7DE4-E6CC-E680-2873-F1AED473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3CBAD6-8C05-91A5-1E18-683BD32B7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B3CA8-BC29-E8A9-8A20-7020B768D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7AC28-C97E-2F64-DDA4-185AF0CD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3B008F-0E32-7434-1897-8FFFA2D5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95F739-F016-DA9A-2171-BA44436E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2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6C67EE-7684-9C23-7341-FDD77EA6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98DB0-54EC-6DFF-1494-EDB7B518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7DCDE1-8670-60DE-2F9B-DEC0CCBA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2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5F83E-762F-DCF4-CBD1-85663536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FF370-AEC3-6559-ADD3-6AAB9494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F57C05-7053-8C4C-D7FD-101698014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C20AE-E7E5-51C5-CEFC-E8AECFCA9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BD11E3-D6EE-381C-763B-39A9E3B1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B8025-3364-DB53-1A7F-5A47D66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78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C78DB-F4D5-5E4E-FE96-1BCF1A067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D868D-897C-E750-3277-149FFA420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42AFB7-3644-BC06-7627-CF751F52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999677-67AE-DFEB-CD53-7AE57965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A73A1-1272-C7E9-A1FC-2A4F091E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77340-F9CD-12E7-92FB-FC86965F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1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5E219C-C44D-3B00-2D3E-9C4C0054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6C61C4-6E53-B39F-4803-8C0A05AA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DBAA4-7FEE-E44E-1AE7-11293A966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F515B-BA1B-4B80-954F-769F2D27B844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68AA5-006E-95DD-2BEC-A4617CE9D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36E2F-1830-7889-3CF4-365B0D80B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22471-D04D-4A94-B0B3-9573821AF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823D31-AE92-DDD9-79B9-972A1156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69" y="271830"/>
            <a:ext cx="10830060" cy="29043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E5EB31F-C1AF-8469-3CF3-CC4571090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911" y="3210781"/>
            <a:ext cx="7758178" cy="34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9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2024-10-13T17:31:37Z</dcterms:created>
  <dcterms:modified xsi:type="dcterms:W3CDTF">2024-10-13T17:32:16Z</dcterms:modified>
</cp:coreProperties>
</file>