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E1C51-96E2-437E-8DBC-1D72EF846423}" v="65" dt="2025-04-27T17:01:36.243"/>
    <p1510:client id="{F7907C47-B677-401E-A820-92380B246D6A}" v="20" dt="2025-04-28T02:26:45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87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253E1C51-96E2-437E-8DBC-1D72EF846423}"/>
    <pc:docChg chg="undo custSel addSld modSld">
      <pc:chgData name="越 易" userId="da64734563400bd7" providerId="LiveId" clId="{253E1C51-96E2-437E-8DBC-1D72EF846423}" dt="2025-04-27T17:02:59.128" v="512" actId="14100"/>
      <pc:docMkLst>
        <pc:docMk/>
      </pc:docMkLst>
      <pc:sldChg chg="addSp delSp modSp new mod">
        <pc:chgData name="越 易" userId="da64734563400bd7" providerId="LiveId" clId="{253E1C51-96E2-437E-8DBC-1D72EF846423}" dt="2025-04-27T17:02:59.128" v="512" actId="14100"/>
        <pc:sldMkLst>
          <pc:docMk/>
          <pc:sldMk cId="1241746994" sldId="256"/>
        </pc:sldMkLst>
        <pc:spChg chg="del">
          <ac:chgData name="越 易" userId="da64734563400bd7" providerId="LiveId" clId="{253E1C51-96E2-437E-8DBC-1D72EF846423}" dt="2025-04-27T15:53:27.523" v="1" actId="478"/>
          <ac:spMkLst>
            <pc:docMk/>
            <pc:sldMk cId="1241746994" sldId="256"/>
            <ac:spMk id="2" creationId="{CBF67300-A5F7-64B1-A3C0-0CD16F3A1F14}"/>
          </ac:spMkLst>
        </pc:spChg>
        <pc:spChg chg="del">
          <ac:chgData name="越 易" userId="da64734563400bd7" providerId="LiveId" clId="{253E1C51-96E2-437E-8DBC-1D72EF846423}" dt="2025-04-27T15:53:27.523" v="1" actId="478"/>
          <ac:spMkLst>
            <pc:docMk/>
            <pc:sldMk cId="1241746994" sldId="256"/>
            <ac:spMk id="3" creationId="{9A4B410A-0AF9-4222-5FEF-8405C1533CA5}"/>
          </ac:spMkLst>
        </pc:spChg>
        <pc:spChg chg="add mod">
          <ac:chgData name="越 易" userId="da64734563400bd7" providerId="LiveId" clId="{253E1C51-96E2-437E-8DBC-1D72EF846423}" dt="2025-04-27T15:55:32.357" v="27" actId="164"/>
          <ac:spMkLst>
            <pc:docMk/>
            <pc:sldMk cId="1241746994" sldId="256"/>
            <ac:spMk id="4" creationId="{0C5FC668-FDED-6043-D46B-9F29FEF6BABD}"/>
          </ac:spMkLst>
        </pc:spChg>
        <pc:spChg chg="add mod">
          <ac:chgData name="越 易" userId="da64734563400bd7" providerId="LiveId" clId="{253E1C51-96E2-437E-8DBC-1D72EF846423}" dt="2025-04-27T15:55:32.357" v="27" actId="164"/>
          <ac:spMkLst>
            <pc:docMk/>
            <pc:sldMk cId="1241746994" sldId="256"/>
            <ac:spMk id="5" creationId="{CEF5E018-EA95-957A-82DF-F77406CD98C8}"/>
          </ac:spMkLst>
        </pc:spChg>
        <pc:spChg chg="add mod">
          <ac:chgData name="越 易" userId="da64734563400bd7" providerId="LiveId" clId="{253E1C51-96E2-437E-8DBC-1D72EF846423}" dt="2025-04-27T15:55:32.357" v="27" actId="164"/>
          <ac:spMkLst>
            <pc:docMk/>
            <pc:sldMk cId="1241746994" sldId="256"/>
            <ac:spMk id="6" creationId="{09E6EFEB-A2DE-56CC-BCDA-FD51C68375B1}"/>
          </ac:spMkLst>
        </pc:spChg>
        <pc:spChg chg="add mod">
          <ac:chgData name="越 易" userId="da64734563400bd7" providerId="LiveId" clId="{253E1C51-96E2-437E-8DBC-1D72EF846423}" dt="2025-04-27T15:55:32.357" v="27" actId="164"/>
          <ac:spMkLst>
            <pc:docMk/>
            <pc:sldMk cId="1241746994" sldId="256"/>
            <ac:spMk id="7" creationId="{724184EF-253F-423C-42EB-0AFC5CD302D7}"/>
          </ac:spMkLst>
        </pc:spChg>
        <pc:spChg chg="add mod">
          <ac:chgData name="越 易" userId="da64734563400bd7" providerId="LiveId" clId="{253E1C51-96E2-437E-8DBC-1D72EF846423}" dt="2025-04-27T15:55:32.357" v="27" actId="164"/>
          <ac:spMkLst>
            <pc:docMk/>
            <pc:sldMk cId="1241746994" sldId="256"/>
            <ac:spMk id="8" creationId="{3709745A-6C5F-F35F-F32D-5C22E0B23F5D}"/>
          </ac:spMkLst>
        </pc:spChg>
        <pc:spChg chg="add mod">
          <ac:chgData name="越 易" userId="da64734563400bd7" providerId="LiveId" clId="{253E1C51-96E2-437E-8DBC-1D72EF846423}" dt="2025-04-27T15:55:32.357" v="27" actId="164"/>
          <ac:spMkLst>
            <pc:docMk/>
            <pc:sldMk cId="1241746994" sldId="256"/>
            <ac:spMk id="9" creationId="{B2F06593-7B9C-7410-12EA-8A5F88C0CF09}"/>
          </ac:spMkLst>
        </pc:spChg>
        <pc:spChg chg="add mod">
          <ac:chgData name="越 易" userId="da64734563400bd7" providerId="LiveId" clId="{253E1C51-96E2-437E-8DBC-1D72EF846423}" dt="2025-04-27T15:55:32.357" v="27" actId="164"/>
          <ac:spMkLst>
            <pc:docMk/>
            <pc:sldMk cId="1241746994" sldId="256"/>
            <ac:spMk id="10" creationId="{A25E9363-3329-9E89-A4B5-807015FD1B7E}"/>
          </ac:spMkLst>
        </pc:spChg>
        <pc:spChg chg="add del mod">
          <ac:chgData name="越 易" userId="da64734563400bd7" providerId="LiveId" clId="{253E1C51-96E2-437E-8DBC-1D72EF846423}" dt="2025-04-27T16:12:14.636" v="57" actId="478"/>
          <ac:spMkLst>
            <pc:docMk/>
            <pc:sldMk cId="1241746994" sldId="256"/>
            <ac:spMk id="12" creationId="{D464BB59-0F42-5506-1143-765555E21245}"/>
          </ac:spMkLst>
        </pc:spChg>
        <pc:spChg chg="mod">
          <ac:chgData name="越 易" userId="da64734563400bd7" providerId="LiveId" clId="{253E1C51-96E2-437E-8DBC-1D72EF846423}" dt="2025-04-27T15:56:10.022" v="49"/>
          <ac:spMkLst>
            <pc:docMk/>
            <pc:sldMk cId="1241746994" sldId="256"/>
            <ac:spMk id="14" creationId="{237BCDE1-7638-8FF2-7BE0-4315F065AD77}"/>
          </ac:spMkLst>
        </pc:spChg>
        <pc:spChg chg="mod">
          <ac:chgData name="越 易" userId="da64734563400bd7" providerId="LiveId" clId="{253E1C51-96E2-437E-8DBC-1D72EF846423}" dt="2025-04-27T15:56:10.022" v="49"/>
          <ac:spMkLst>
            <pc:docMk/>
            <pc:sldMk cId="1241746994" sldId="256"/>
            <ac:spMk id="15" creationId="{375C192D-EFEB-6472-259C-09FDD3D7556B}"/>
          </ac:spMkLst>
        </pc:spChg>
        <pc:spChg chg="mod">
          <ac:chgData name="越 易" userId="da64734563400bd7" providerId="LiveId" clId="{253E1C51-96E2-437E-8DBC-1D72EF846423}" dt="2025-04-27T15:56:10.022" v="49"/>
          <ac:spMkLst>
            <pc:docMk/>
            <pc:sldMk cId="1241746994" sldId="256"/>
            <ac:spMk id="16" creationId="{406A926E-5262-ECAE-7E4D-D3E855B08E41}"/>
          </ac:spMkLst>
        </pc:spChg>
        <pc:spChg chg="mod">
          <ac:chgData name="越 易" userId="da64734563400bd7" providerId="LiveId" clId="{253E1C51-96E2-437E-8DBC-1D72EF846423}" dt="2025-04-27T15:56:10.022" v="49"/>
          <ac:spMkLst>
            <pc:docMk/>
            <pc:sldMk cId="1241746994" sldId="256"/>
            <ac:spMk id="17" creationId="{B76B61D4-EA3E-6B16-9241-0857F0874852}"/>
          </ac:spMkLst>
        </pc:spChg>
        <pc:spChg chg="mod">
          <ac:chgData name="越 易" userId="da64734563400bd7" providerId="LiveId" clId="{253E1C51-96E2-437E-8DBC-1D72EF846423}" dt="2025-04-27T15:56:10.022" v="49"/>
          <ac:spMkLst>
            <pc:docMk/>
            <pc:sldMk cId="1241746994" sldId="256"/>
            <ac:spMk id="18" creationId="{CBF044DF-FAD0-F471-2526-1B19C8BD419D}"/>
          </ac:spMkLst>
        </pc:spChg>
        <pc:spChg chg="mod">
          <ac:chgData name="越 易" userId="da64734563400bd7" providerId="LiveId" clId="{253E1C51-96E2-437E-8DBC-1D72EF846423}" dt="2025-04-27T15:56:10.022" v="49"/>
          <ac:spMkLst>
            <pc:docMk/>
            <pc:sldMk cId="1241746994" sldId="256"/>
            <ac:spMk id="19" creationId="{65030B06-046A-613A-2E26-29FD93DBF6C2}"/>
          </ac:spMkLst>
        </pc:spChg>
        <pc:spChg chg="mod">
          <ac:chgData name="越 易" userId="da64734563400bd7" providerId="LiveId" clId="{253E1C51-96E2-437E-8DBC-1D72EF846423}" dt="2025-04-27T15:56:10.022" v="49"/>
          <ac:spMkLst>
            <pc:docMk/>
            <pc:sldMk cId="1241746994" sldId="256"/>
            <ac:spMk id="20" creationId="{3E78A6BE-BD7C-603F-DB90-ADB79B93D0D1}"/>
          </ac:spMkLst>
        </pc:spChg>
        <pc:spChg chg="mod topLvl">
          <ac:chgData name="越 易" userId="da64734563400bd7" providerId="LiveId" clId="{253E1C51-96E2-437E-8DBC-1D72EF846423}" dt="2025-04-27T16:38:52.019" v="76" actId="207"/>
          <ac:spMkLst>
            <pc:docMk/>
            <pc:sldMk cId="1241746994" sldId="256"/>
            <ac:spMk id="22" creationId="{7769CF46-6024-2294-F61B-267A34914AB8}"/>
          </ac:spMkLst>
        </pc:spChg>
        <pc:spChg chg="mod topLvl">
          <ac:chgData name="越 易" userId="da64734563400bd7" providerId="LiveId" clId="{253E1C51-96E2-437E-8DBC-1D72EF846423}" dt="2025-04-27T16:38:56.878" v="77" actId="207"/>
          <ac:spMkLst>
            <pc:docMk/>
            <pc:sldMk cId="1241746994" sldId="256"/>
            <ac:spMk id="23" creationId="{47C0BDAC-56E7-C131-2ECC-DE5EAC3E4E12}"/>
          </ac:spMkLst>
        </pc:spChg>
        <pc:spChg chg="mod topLvl">
          <ac:chgData name="越 易" userId="da64734563400bd7" providerId="LiveId" clId="{253E1C51-96E2-437E-8DBC-1D72EF846423}" dt="2025-04-27T16:39:00.072" v="78" actId="207"/>
          <ac:spMkLst>
            <pc:docMk/>
            <pc:sldMk cId="1241746994" sldId="256"/>
            <ac:spMk id="24" creationId="{DF373105-8770-0D47-577C-FB37833389C3}"/>
          </ac:spMkLst>
        </pc:spChg>
        <pc:spChg chg="del mod topLvl">
          <ac:chgData name="越 易" userId="da64734563400bd7" providerId="LiveId" clId="{253E1C51-96E2-437E-8DBC-1D72EF846423}" dt="2025-04-27T16:13:17.781" v="61" actId="478"/>
          <ac:spMkLst>
            <pc:docMk/>
            <pc:sldMk cId="1241746994" sldId="256"/>
            <ac:spMk id="25" creationId="{F8020691-8E7C-9C3B-EB0A-72AE948C5F3F}"/>
          </ac:spMkLst>
        </pc:spChg>
        <pc:spChg chg="mod topLvl">
          <ac:chgData name="越 易" userId="da64734563400bd7" providerId="LiveId" clId="{253E1C51-96E2-437E-8DBC-1D72EF846423}" dt="2025-04-27T16:38:47.297" v="75" actId="207"/>
          <ac:spMkLst>
            <pc:docMk/>
            <pc:sldMk cId="1241746994" sldId="256"/>
            <ac:spMk id="26" creationId="{C84736DD-EC2A-C624-0C86-46EEA010E48F}"/>
          </ac:spMkLst>
        </pc:spChg>
        <pc:spChg chg="del mod topLvl">
          <ac:chgData name="越 易" userId="da64734563400bd7" providerId="LiveId" clId="{253E1C51-96E2-437E-8DBC-1D72EF846423}" dt="2025-04-27T16:13:15.121" v="60" actId="478"/>
          <ac:spMkLst>
            <pc:docMk/>
            <pc:sldMk cId="1241746994" sldId="256"/>
            <ac:spMk id="27" creationId="{731CAA80-B9C0-7AF8-2127-125B325ACA4D}"/>
          </ac:spMkLst>
        </pc:spChg>
        <pc:spChg chg="del mod topLvl">
          <ac:chgData name="越 易" userId="da64734563400bd7" providerId="LiveId" clId="{253E1C51-96E2-437E-8DBC-1D72EF846423}" dt="2025-04-27T16:13:15.121" v="60" actId="478"/>
          <ac:spMkLst>
            <pc:docMk/>
            <pc:sldMk cId="1241746994" sldId="256"/>
            <ac:spMk id="28" creationId="{181E6D6F-FD1F-F221-6B22-013D973BAE37}"/>
          </ac:spMkLst>
        </pc:spChg>
        <pc:spChg chg="mod">
          <ac:chgData name="越 易" userId="da64734563400bd7" providerId="LiveId" clId="{253E1C51-96E2-437E-8DBC-1D72EF846423}" dt="2025-04-27T16:39:06.938" v="81" actId="207"/>
          <ac:spMkLst>
            <pc:docMk/>
            <pc:sldMk cId="1241746994" sldId="256"/>
            <ac:spMk id="31" creationId="{E1D6411E-DD44-BA00-A007-81B666A453FF}"/>
          </ac:spMkLst>
        </pc:spChg>
        <pc:spChg chg="mod">
          <ac:chgData name="越 易" userId="da64734563400bd7" providerId="LiveId" clId="{253E1C51-96E2-437E-8DBC-1D72EF846423}" dt="2025-04-27T16:39:10.204" v="82" actId="207"/>
          <ac:spMkLst>
            <pc:docMk/>
            <pc:sldMk cId="1241746994" sldId="256"/>
            <ac:spMk id="32" creationId="{FACD3AB9-9B2F-264F-6EEE-C58F997EB268}"/>
          </ac:spMkLst>
        </pc:spChg>
        <pc:spChg chg="mod">
          <ac:chgData name="越 易" userId="da64734563400bd7" providerId="LiveId" clId="{253E1C51-96E2-437E-8DBC-1D72EF846423}" dt="2025-04-27T16:39:15.067" v="83" actId="207"/>
          <ac:spMkLst>
            <pc:docMk/>
            <pc:sldMk cId="1241746994" sldId="256"/>
            <ac:spMk id="33" creationId="{81B88444-505D-64F5-7467-2EEF2252F340}"/>
          </ac:spMkLst>
        </pc:spChg>
        <pc:spChg chg="mod">
          <ac:chgData name="越 易" userId="da64734563400bd7" providerId="LiveId" clId="{253E1C51-96E2-437E-8DBC-1D72EF846423}" dt="2025-04-27T16:39:02.986" v="79" actId="207"/>
          <ac:spMkLst>
            <pc:docMk/>
            <pc:sldMk cId="1241746994" sldId="256"/>
            <ac:spMk id="34" creationId="{FCC34EBF-E29E-0012-094A-C87AB2D1C678}"/>
          </ac:spMkLst>
        </pc:spChg>
        <pc:spChg chg="mod">
          <ac:chgData name="越 易" userId="da64734563400bd7" providerId="LiveId" clId="{253E1C51-96E2-437E-8DBC-1D72EF846423}" dt="2025-04-27T16:38:21.096" v="69"/>
          <ac:spMkLst>
            <pc:docMk/>
            <pc:sldMk cId="1241746994" sldId="256"/>
            <ac:spMk id="36" creationId="{5829F313-5C01-4F4F-3F8B-69FD3E807332}"/>
          </ac:spMkLst>
        </pc:spChg>
        <pc:spChg chg="mod">
          <ac:chgData name="越 易" userId="da64734563400bd7" providerId="LiveId" clId="{253E1C51-96E2-437E-8DBC-1D72EF846423}" dt="2025-04-27T16:38:21.096" v="69"/>
          <ac:spMkLst>
            <pc:docMk/>
            <pc:sldMk cId="1241746994" sldId="256"/>
            <ac:spMk id="37" creationId="{2F12F6CE-CC2F-1278-249D-DEF3F158C0FE}"/>
          </ac:spMkLst>
        </pc:spChg>
        <pc:spChg chg="mod">
          <ac:chgData name="越 易" userId="da64734563400bd7" providerId="LiveId" clId="{253E1C51-96E2-437E-8DBC-1D72EF846423}" dt="2025-04-27T16:38:21.096" v="69"/>
          <ac:spMkLst>
            <pc:docMk/>
            <pc:sldMk cId="1241746994" sldId="256"/>
            <ac:spMk id="38" creationId="{8CA0909D-BB01-8625-0FBB-95FEBFF9FD56}"/>
          </ac:spMkLst>
        </pc:spChg>
        <pc:spChg chg="mod">
          <ac:chgData name="越 易" userId="da64734563400bd7" providerId="LiveId" clId="{253E1C51-96E2-437E-8DBC-1D72EF846423}" dt="2025-04-27T16:38:21.096" v="69"/>
          <ac:spMkLst>
            <pc:docMk/>
            <pc:sldMk cId="1241746994" sldId="256"/>
            <ac:spMk id="39" creationId="{EA7EC135-B7A8-46A7-5859-7F3F02796F3B}"/>
          </ac:spMkLst>
        </pc:spChg>
        <pc:spChg chg="add del mod">
          <ac:chgData name="越 易" userId="da64734563400bd7" providerId="LiveId" clId="{253E1C51-96E2-437E-8DBC-1D72EF846423}" dt="2025-04-27T16:40:16.703" v="103" actId="478"/>
          <ac:spMkLst>
            <pc:docMk/>
            <pc:sldMk cId="1241746994" sldId="256"/>
            <ac:spMk id="41" creationId="{A4DDA648-4EF3-77BC-03F6-97651A388DD9}"/>
          </ac:spMkLst>
        </pc:spChg>
        <pc:spChg chg="add mod">
          <ac:chgData name="越 易" userId="da64734563400bd7" providerId="LiveId" clId="{253E1C51-96E2-437E-8DBC-1D72EF846423}" dt="2025-04-27T16:40:05.204" v="99" actId="164"/>
          <ac:spMkLst>
            <pc:docMk/>
            <pc:sldMk cId="1241746994" sldId="256"/>
            <ac:spMk id="42" creationId="{7DB2341E-C428-C082-E1E8-B7419521CBBB}"/>
          </ac:spMkLst>
        </pc:spChg>
        <pc:spChg chg="add mod">
          <ac:chgData name="越 易" userId="da64734563400bd7" providerId="LiveId" clId="{253E1C51-96E2-437E-8DBC-1D72EF846423}" dt="2025-04-27T16:40:05.204" v="99" actId="164"/>
          <ac:spMkLst>
            <pc:docMk/>
            <pc:sldMk cId="1241746994" sldId="256"/>
            <ac:spMk id="43" creationId="{29DF2ACE-ED2B-2EE4-E034-829AA2DC5CFC}"/>
          </ac:spMkLst>
        </pc:spChg>
        <pc:spChg chg="add mod">
          <ac:chgData name="越 易" userId="da64734563400bd7" providerId="LiveId" clId="{253E1C51-96E2-437E-8DBC-1D72EF846423}" dt="2025-04-27T16:40:05.204" v="99" actId="164"/>
          <ac:spMkLst>
            <pc:docMk/>
            <pc:sldMk cId="1241746994" sldId="256"/>
            <ac:spMk id="44" creationId="{381CA7CE-CA22-56DC-5BB6-025077536BDA}"/>
          </ac:spMkLst>
        </pc:spChg>
        <pc:spChg chg="add mod">
          <ac:chgData name="越 易" userId="da64734563400bd7" providerId="LiveId" clId="{253E1C51-96E2-437E-8DBC-1D72EF846423}" dt="2025-04-27T16:40:05.204" v="99" actId="164"/>
          <ac:spMkLst>
            <pc:docMk/>
            <pc:sldMk cId="1241746994" sldId="256"/>
            <ac:spMk id="45" creationId="{38D776BC-170D-3581-43F9-F7157D60F939}"/>
          </ac:spMkLst>
        </pc:spChg>
        <pc:spChg chg="add mod">
          <ac:chgData name="越 易" userId="da64734563400bd7" providerId="LiveId" clId="{253E1C51-96E2-437E-8DBC-1D72EF846423}" dt="2025-04-27T16:43:07.804" v="143" actId="164"/>
          <ac:spMkLst>
            <pc:docMk/>
            <pc:sldMk cId="1241746994" sldId="256"/>
            <ac:spMk id="47" creationId="{D19C032A-B262-9C1B-7CFF-A1AB32E18333}"/>
          </ac:spMkLst>
        </pc:spChg>
        <pc:spChg chg="add mod">
          <ac:chgData name="越 易" userId="da64734563400bd7" providerId="LiveId" clId="{253E1C51-96E2-437E-8DBC-1D72EF846423}" dt="2025-04-27T16:59:36.509" v="468" actId="1076"/>
          <ac:spMkLst>
            <pc:docMk/>
            <pc:sldMk cId="1241746994" sldId="256"/>
            <ac:spMk id="48" creationId="{698D4BA6-13B0-5B34-1079-467E0B4545DD}"/>
          </ac:spMkLst>
        </pc:spChg>
        <pc:spChg chg="add mod">
          <ac:chgData name="越 易" userId="da64734563400bd7" providerId="LiveId" clId="{253E1C51-96E2-437E-8DBC-1D72EF846423}" dt="2025-04-27T16:42:11.649" v="125" actId="164"/>
          <ac:spMkLst>
            <pc:docMk/>
            <pc:sldMk cId="1241746994" sldId="256"/>
            <ac:spMk id="49" creationId="{FCCBF6EA-7B54-E5E0-F68D-A1B1D2A77B04}"/>
          </ac:spMkLst>
        </pc:spChg>
        <pc:spChg chg="add mod">
          <ac:chgData name="越 易" userId="da64734563400bd7" providerId="LiveId" clId="{253E1C51-96E2-437E-8DBC-1D72EF846423}" dt="2025-04-27T16:41:55.007" v="118" actId="1076"/>
          <ac:spMkLst>
            <pc:docMk/>
            <pc:sldMk cId="1241746994" sldId="256"/>
            <ac:spMk id="50" creationId="{AB15F643-5C0C-2F3B-BCBA-E6929C9E782D}"/>
          </ac:spMkLst>
        </pc:spChg>
        <pc:spChg chg="add mod">
          <ac:chgData name="越 易" userId="da64734563400bd7" providerId="LiveId" clId="{253E1C51-96E2-437E-8DBC-1D72EF846423}" dt="2025-04-27T16:41:54.435" v="117" actId="1076"/>
          <ac:spMkLst>
            <pc:docMk/>
            <pc:sldMk cId="1241746994" sldId="256"/>
            <ac:spMk id="51" creationId="{0DAD9041-75CF-6D51-A59C-B86BC2224D3C}"/>
          </ac:spMkLst>
        </pc:spChg>
        <pc:spChg chg="add mod">
          <ac:chgData name="越 易" userId="da64734563400bd7" providerId="LiveId" clId="{253E1C51-96E2-437E-8DBC-1D72EF846423}" dt="2025-04-27T16:42:11.649" v="125" actId="164"/>
          <ac:spMkLst>
            <pc:docMk/>
            <pc:sldMk cId="1241746994" sldId="256"/>
            <ac:spMk id="52" creationId="{5731EE40-46C5-5913-C12A-6795BD6B9522}"/>
          </ac:spMkLst>
        </pc:spChg>
        <pc:spChg chg="add mod">
          <ac:chgData name="越 易" userId="da64734563400bd7" providerId="LiveId" clId="{253E1C51-96E2-437E-8DBC-1D72EF846423}" dt="2025-04-27T17:02:59.128" v="512" actId="14100"/>
          <ac:spMkLst>
            <pc:docMk/>
            <pc:sldMk cId="1241746994" sldId="256"/>
            <ac:spMk id="53" creationId="{C52D705C-E229-8C49-E8FB-671391F664C8}"/>
          </ac:spMkLst>
        </pc:spChg>
        <pc:spChg chg="add mod">
          <ac:chgData name="越 易" userId="da64734563400bd7" providerId="LiveId" clId="{253E1C51-96E2-437E-8DBC-1D72EF846423}" dt="2025-04-27T16:42:11.649" v="125" actId="164"/>
          <ac:spMkLst>
            <pc:docMk/>
            <pc:sldMk cId="1241746994" sldId="256"/>
            <ac:spMk id="54" creationId="{2F39E8FA-CC6F-4D36-988D-4C0A58EA530D}"/>
          </ac:spMkLst>
        </pc:spChg>
        <pc:spChg chg="add mod">
          <ac:chgData name="越 易" userId="da64734563400bd7" providerId="LiveId" clId="{253E1C51-96E2-437E-8DBC-1D72EF846423}" dt="2025-04-27T16:42:40.927" v="135" actId="164"/>
          <ac:spMkLst>
            <pc:docMk/>
            <pc:sldMk cId="1241746994" sldId="256"/>
            <ac:spMk id="56" creationId="{952EF077-45F6-D488-315B-2EC339DB9660}"/>
          </ac:spMkLst>
        </pc:spChg>
        <pc:spChg chg="add mod">
          <ac:chgData name="越 易" userId="da64734563400bd7" providerId="LiveId" clId="{253E1C51-96E2-437E-8DBC-1D72EF846423}" dt="2025-04-27T16:42:40.927" v="135" actId="164"/>
          <ac:spMkLst>
            <pc:docMk/>
            <pc:sldMk cId="1241746994" sldId="256"/>
            <ac:spMk id="57" creationId="{A3E9E172-D682-D5ED-42BC-589EF143E7C2}"/>
          </ac:spMkLst>
        </pc:spChg>
        <pc:spChg chg="add mod">
          <ac:chgData name="越 易" userId="da64734563400bd7" providerId="LiveId" clId="{253E1C51-96E2-437E-8DBC-1D72EF846423}" dt="2025-04-27T16:42:40.927" v="135" actId="164"/>
          <ac:spMkLst>
            <pc:docMk/>
            <pc:sldMk cId="1241746994" sldId="256"/>
            <ac:spMk id="58" creationId="{5ABE3DAE-7899-BB39-8AF1-4CC97E6567AB}"/>
          </ac:spMkLst>
        </pc:spChg>
        <pc:spChg chg="add mod">
          <ac:chgData name="越 易" userId="da64734563400bd7" providerId="LiveId" clId="{253E1C51-96E2-437E-8DBC-1D72EF846423}" dt="2025-04-27T16:42:40.927" v="135" actId="164"/>
          <ac:spMkLst>
            <pc:docMk/>
            <pc:sldMk cId="1241746994" sldId="256"/>
            <ac:spMk id="59" creationId="{8CBB711B-A99E-C07D-F5A7-D249C7C73DF0}"/>
          </ac:spMkLst>
        </pc:spChg>
        <pc:spChg chg="add mod">
          <ac:chgData name="越 易" userId="da64734563400bd7" providerId="LiveId" clId="{253E1C51-96E2-437E-8DBC-1D72EF846423}" dt="2025-04-27T16:42:52.795" v="140" actId="164"/>
          <ac:spMkLst>
            <pc:docMk/>
            <pc:sldMk cId="1241746994" sldId="256"/>
            <ac:spMk id="61" creationId="{1C05EA31-082C-4D7E-30AE-40F47691A1E7}"/>
          </ac:spMkLst>
        </pc:spChg>
        <pc:spChg chg="add mod">
          <ac:chgData name="越 易" userId="da64734563400bd7" providerId="LiveId" clId="{253E1C51-96E2-437E-8DBC-1D72EF846423}" dt="2025-04-27T16:42:52.795" v="140" actId="164"/>
          <ac:spMkLst>
            <pc:docMk/>
            <pc:sldMk cId="1241746994" sldId="256"/>
            <ac:spMk id="62" creationId="{F44A46BA-4E91-890F-B66C-D83EFE5F404F}"/>
          </ac:spMkLst>
        </pc:spChg>
        <pc:spChg chg="add mod">
          <ac:chgData name="越 易" userId="da64734563400bd7" providerId="LiveId" clId="{253E1C51-96E2-437E-8DBC-1D72EF846423}" dt="2025-04-27T16:59:36.509" v="468" actId="1076"/>
          <ac:spMkLst>
            <pc:docMk/>
            <pc:sldMk cId="1241746994" sldId="256"/>
            <ac:spMk id="65" creationId="{9F61D297-68F5-FAA0-51DE-A9AA558CBA3B}"/>
          </ac:spMkLst>
        </pc:spChg>
        <pc:spChg chg="mod">
          <ac:chgData name="越 易" userId="da64734563400bd7" providerId="LiveId" clId="{253E1C51-96E2-437E-8DBC-1D72EF846423}" dt="2025-04-27T16:44:40.514" v="155" actId="207"/>
          <ac:spMkLst>
            <pc:docMk/>
            <pc:sldMk cId="1241746994" sldId="256"/>
            <ac:spMk id="67" creationId="{1D6DF6C6-C645-61C2-61B0-B308F983E776}"/>
          </ac:spMkLst>
        </pc:spChg>
        <pc:spChg chg="mod">
          <ac:chgData name="越 易" userId="da64734563400bd7" providerId="LiveId" clId="{253E1C51-96E2-437E-8DBC-1D72EF846423}" dt="2025-04-27T16:47:56.963" v="192" actId="207"/>
          <ac:spMkLst>
            <pc:docMk/>
            <pc:sldMk cId="1241746994" sldId="256"/>
            <ac:spMk id="68" creationId="{861FF055-694C-46D5-C17A-F06A17209A15}"/>
          </ac:spMkLst>
        </pc:spChg>
        <pc:spChg chg="mod">
          <ac:chgData name="越 易" userId="da64734563400bd7" providerId="LiveId" clId="{253E1C51-96E2-437E-8DBC-1D72EF846423}" dt="2025-04-27T17:02:44.039" v="510" actId="14100"/>
          <ac:spMkLst>
            <pc:docMk/>
            <pc:sldMk cId="1241746994" sldId="256"/>
            <ac:spMk id="69" creationId="{6CA59A18-95FA-DECA-AAD4-945559B1AC0D}"/>
          </ac:spMkLst>
        </pc:spChg>
        <pc:spChg chg="mod">
          <ac:chgData name="越 易" userId="da64734563400bd7" providerId="LiveId" clId="{253E1C51-96E2-437E-8DBC-1D72EF846423}" dt="2025-04-27T16:44:56.262" v="160" actId="207"/>
          <ac:spMkLst>
            <pc:docMk/>
            <pc:sldMk cId="1241746994" sldId="256"/>
            <ac:spMk id="70" creationId="{6906888A-0B47-04BE-4BF9-2C7C56424DF3}"/>
          </ac:spMkLst>
        </pc:spChg>
        <pc:spChg chg="mod">
          <ac:chgData name="越 易" userId="da64734563400bd7" providerId="LiveId" clId="{253E1C51-96E2-437E-8DBC-1D72EF846423}" dt="2025-04-27T16:48:31.731" v="194"/>
          <ac:spMkLst>
            <pc:docMk/>
            <pc:sldMk cId="1241746994" sldId="256"/>
            <ac:spMk id="97" creationId="{08CCF620-59F6-A0E0-A28C-DB2786C0AB91}"/>
          </ac:spMkLst>
        </pc:spChg>
        <pc:spChg chg="mod">
          <ac:chgData name="越 易" userId="da64734563400bd7" providerId="LiveId" clId="{253E1C51-96E2-437E-8DBC-1D72EF846423}" dt="2025-04-27T16:48:31.731" v="194"/>
          <ac:spMkLst>
            <pc:docMk/>
            <pc:sldMk cId="1241746994" sldId="256"/>
            <ac:spMk id="98" creationId="{6E609A82-E75B-5149-1A54-9525AFC37EF4}"/>
          </ac:spMkLst>
        </pc:spChg>
        <pc:spChg chg="mod">
          <ac:chgData name="越 易" userId="da64734563400bd7" providerId="LiveId" clId="{253E1C51-96E2-437E-8DBC-1D72EF846423}" dt="2025-04-27T16:50:50.676" v="207" actId="1076"/>
          <ac:spMkLst>
            <pc:docMk/>
            <pc:sldMk cId="1241746994" sldId="256"/>
            <ac:spMk id="99" creationId="{161982E2-271C-AEB5-1AB9-82FD349E06CF}"/>
          </ac:spMkLst>
        </pc:spChg>
        <pc:spChg chg="mod">
          <ac:chgData name="越 易" userId="da64734563400bd7" providerId="LiveId" clId="{253E1C51-96E2-437E-8DBC-1D72EF846423}" dt="2025-04-27T16:48:31.731" v="194"/>
          <ac:spMkLst>
            <pc:docMk/>
            <pc:sldMk cId="1241746994" sldId="256"/>
            <ac:spMk id="100" creationId="{CCC9C018-0E97-7271-F474-0754974E36B7}"/>
          </ac:spMkLst>
        </pc:spChg>
        <pc:spChg chg="add mod">
          <ac:chgData name="越 易" userId="da64734563400bd7" providerId="LiveId" clId="{253E1C51-96E2-437E-8DBC-1D72EF846423}" dt="2025-04-27T16:50:07.100" v="205" actId="1076"/>
          <ac:spMkLst>
            <pc:docMk/>
            <pc:sldMk cId="1241746994" sldId="256"/>
            <ac:spMk id="102" creationId="{8F6E12B2-5E0A-C531-A490-985BCB415AB4}"/>
          </ac:spMkLst>
        </pc:spChg>
        <pc:spChg chg="mod">
          <ac:chgData name="越 易" userId="da64734563400bd7" providerId="LiveId" clId="{253E1C51-96E2-437E-8DBC-1D72EF846423}" dt="2025-04-27T16:50:56.259" v="209"/>
          <ac:spMkLst>
            <pc:docMk/>
            <pc:sldMk cId="1241746994" sldId="256"/>
            <ac:spMk id="104" creationId="{D00D8FDD-5A85-EF02-8C87-25454FFBEB06}"/>
          </ac:spMkLst>
        </pc:spChg>
        <pc:spChg chg="mod">
          <ac:chgData name="越 易" userId="da64734563400bd7" providerId="LiveId" clId="{253E1C51-96E2-437E-8DBC-1D72EF846423}" dt="2025-04-27T16:50:56.259" v="209"/>
          <ac:spMkLst>
            <pc:docMk/>
            <pc:sldMk cId="1241746994" sldId="256"/>
            <ac:spMk id="105" creationId="{60B5CD21-6071-8017-D5E7-310FF2EE6739}"/>
          </ac:spMkLst>
        </pc:spChg>
        <pc:spChg chg="mod">
          <ac:chgData name="越 易" userId="da64734563400bd7" providerId="LiveId" clId="{253E1C51-96E2-437E-8DBC-1D72EF846423}" dt="2025-04-27T17:02:52.537" v="511" actId="14100"/>
          <ac:spMkLst>
            <pc:docMk/>
            <pc:sldMk cId="1241746994" sldId="256"/>
            <ac:spMk id="106" creationId="{CBE389C5-5095-03A7-ACAD-0E3B9DB33873}"/>
          </ac:spMkLst>
        </pc:spChg>
        <pc:spChg chg="mod">
          <ac:chgData name="越 易" userId="da64734563400bd7" providerId="LiveId" clId="{253E1C51-96E2-437E-8DBC-1D72EF846423}" dt="2025-04-27T16:50:56.259" v="209"/>
          <ac:spMkLst>
            <pc:docMk/>
            <pc:sldMk cId="1241746994" sldId="256"/>
            <ac:spMk id="107" creationId="{5EB04FEB-4024-2EB1-BF46-6237FD36F59C}"/>
          </ac:spMkLst>
        </pc:spChg>
        <pc:spChg chg="add mod">
          <ac:chgData name="越 易" userId="da64734563400bd7" providerId="LiveId" clId="{253E1C51-96E2-437E-8DBC-1D72EF846423}" dt="2025-04-27T16:53:40.942" v="257" actId="207"/>
          <ac:spMkLst>
            <pc:docMk/>
            <pc:sldMk cId="1241746994" sldId="256"/>
            <ac:spMk id="115" creationId="{E8DC49E4-B8E5-DF71-E358-72B9F13A190E}"/>
          </ac:spMkLst>
        </pc:spChg>
        <pc:spChg chg="mod">
          <ac:chgData name="越 易" userId="da64734563400bd7" providerId="LiveId" clId="{253E1C51-96E2-437E-8DBC-1D72EF846423}" dt="2025-04-27T16:53:47.732" v="259"/>
          <ac:spMkLst>
            <pc:docMk/>
            <pc:sldMk cId="1241746994" sldId="256"/>
            <ac:spMk id="118" creationId="{64616CFF-689E-81D8-8CC8-21402C7AF356}"/>
          </ac:spMkLst>
        </pc:spChg>
        <pc:spChg chg="mod">
          <ac:chgData name="越 易" userId="da64734563400bd7" providerId="LiveId" clId="{253E1C51-96E2-437E-8DBC-1D72EF846423}" dt="2025-04-27T16:53:47.732" v="259"/>
          <ac:spMkLst>
            <pc:docMk/>
            <pc:sldMk cId="1241746994" sldId="256"/>
            <ac:spMk id="119" creationId="{19247FE1-A6C5-BA02-FCDB-8E83F45AC4D1}"/>
          </ac:spMkLst>
        </pc:spChg>
        <pc:spChg chg="mod">
          <ac:chgData name="越 易" userId="da64734563400bd7" providerId="LiveId" clId="{253E1C51-96E2-437E-8DBC-1D72EF846423}" dt="2025-04-27T16:53:47.732" v="259"/>
          <ac:spMkLst>
            <pc:docMk/>
            <pc:sldMk cId="1241746994" sldId="256"/>
            <ac:spMk id="120" creationId="{F688EC7A-D763-82C8-41B4-7F587967431C}"/>
          </ac:spMkLst>
        </pc:spChg>
        <pc:spChg chg="mod">
          <ac:chgData name="越 易" userId="da64734563400bd7" providerId="LiveId" clId="{253E1C51-96E2-437E-8DBC-1D72EF846423}" dt="2025-04-27T16:53:47.732" v="259"/>
          <ac:spMkLst>
            <pc:docMk/>
            <pc:sldMk cId="1241746994" sldId="256"/>
            <ac:spMk id="121" creationId="{E1D92394-5CA3-DE33-13D3-CB863C5E86EA}"/>
          </ac:spMkLst>
        </pc:spChg>
        <pc:spChg chg="add mod">
          <ac:chgData name="越 易" userId="da64734563400bd7" providerId="LiveId" clId="{253E1C51-96E2-437E-8DBC-1D72EF846423}" dt="2025-04-27T16:55:16.875" v="276" actId="207"/>
          <ac:spMkLst>
            <pc:docMk/>
            <pc:sldMk cId="1241746994" sldId="256"/>
            <ac:spMk id="124" creationId="{EDEC613B-591B-667C-F899-5FBD725E184D}"/>
          </ac:spMkLst>
        </pc:spChg>
        <pc:spChg chg="add mod">
          <ac:chgData name="越 易" userId="da64734563400bd7" providerId="LiveId" clId="{253E1C51-96E2-437E-8DBC-1D72EF846423}" dt="2025-04-27T16:59:40.804" v="469" actId="1076"/>
          <ac:spMkLst>
            <pc:docMk/>
            <pc:sldMk cId="1241746994" sldId="256"/>
            <ac:spMk id="128" creationId="{23F4F041-53A3-A7A7-97AF-014C46241A39}"/>
          </ac:spMkLst>
        </pc:spChg>
        <pc:spChg chg="add mod">
          <ac:chgData name="越 易" userId="da64734563400bd7" providerId="LiveId" clId="{253E1C51-96E2-437E-8DBC-1D72EF846423}" dt="2025-04-27T16:59:36.509" v="468" actId="1076"/>
          <ac:spMkLst>
            <pc:docMk/>
            <pc:sldMk cId="1241746994" sldId="256"/>
            <ac:spMk id="129" creationId="{5CC217A0-B123-32A4-A686-8710C3C97A22}"/>
          </ac:spMkLst>
        </pc:spChg>
        <pc:spChg chg="add mod">
          <ac:chgData name="越 易" userId="da64734563400bd7" providerId="LiveId" clId="{253E1C51-96E2-437E-8DBC-1D72EF846423}" dt="2025-04-27T16:59:36.509" v="468" actId="1076"/>
          <ac:spMkLst>
            <pc:docMk/>
            <pc:sldMk cId="1241746994" sldId="256"/>
            <ac:spMk id="130" creationId="{57E3E4C6-FF11-D6C0-E7EA-51B1C3C20457}"/>
          </ac:spMkLst>
        </pc:spChg>
        <pc:spChg chg="add mod">
          <ac:chgData name="越 易" userId="da64734563400bd7" providerId="LiveId" clId="{253E1C51-96E2-437E-8DBC-1D72EF846423}" dt="2025-04-27T16:59:36.509" v="468" actId="1076"/>
          <ac:spMkLst>
            <pc:docMk/>
            <pc:sldMk cId="1241746994" sldId="256"/>
            <ac:spMk id="131" creationId="{26F42141-79EE-E7BF-B66F-A26BA3797FBB}"/>
          </ac:spMkLst>
        </pc:spChg>
        <pc:spChg chg="add mod">
          <ac:chgData name="越 易" userId="da64734563400bd7" providerId="LiveId" clId="{253E1C51-96E2-437E-8DBC-1D72EF846423}" dt="2025-04-27T16:59:36.509" v="468" actId="1076"/>
          <ac:spMkLst>
            <pc:docMk/>
            <pc:sldMk cId="1241746994" sldId="256"/>
            <ac:spMk id="132" creationId="{3B517DD4-A654-9DF2-EE77-5DE25A0F9002}"/>
          </ac:spMkLst>
        </pc:spChg>
        <pc:spChg chg="add mod">
          <ac:chgData name="越 易" userId="da64734563400bd7" providerId="LiveId" clId="{253E1C51-96E2-437E-8DBC-1D72EF846423}" dt="2025-04-27T16:59:16.124" v="465" actId="1076"/>
          <ac:spMkLst>
            <pc:docMk/>
            <pc:sldMk cId="1241746994" sldId="256"/>
            <ac:spMk id="133" creationId="{BCD85E82-2768-31F8-097D-8C72F3DA72C6}"/>
          </ac:spMkLst>
        </pc:spChg>
        <pc:spChg chg="add mod">
          <ac:chgData name="越 易" userId="da64734563400bd7" providerId="LiveId" clId="{253E1C51-96E2-437E-8DBC-1D72EF846423}" dt="2025-04-27T17:02:17.623" v="509" actId="20577"/>
          <ac:spMkLst>
            <pc:docMk/>
            <pc:sldMk cId="1241746994" sldId="256"/>
            <ac:spMk id="134" creationId="{0D4A6085-3732-EE55-268B-523C8E0A0020}"/>
          </ac:spMkLst>
        </pc:spChg>
        <pc:grpChg chg="add del mod">
          <ac:chgData name="越 易" userId="da64734563400bd7" providerId="LiveId" clId="{253E1C51-96E2-437E-8DBC-1D72EF846423}" dt="2025-04-27T16:12:09.556" v="56" actId="478"/>
          <ac:grpSpMkLst>
            <pc:docMk/>
            <pc:sldMk cId="1241746994" sldId="256"/>
            <ac:grpSpMk id="11" creationId="{1F8691CC-08DE-AE79-470C-FD460A54B4AB}"/>
          </ac:grpSpMkLst>
        </pc:grpChg>
        <pc:grpChg chg="add del mod">
          <ac:chgData name="越 易" userId="da64734563400bd7" providerId="LiveId" clId="{253E1C51-96E2-437E-8DBC-1D72EF846423}" dt="2025-04-27T16:13:24.388" v="62" actId="478"/>
          <ac:grpSpMkLst>
            <pc:docMk/>
            <pc:sldMk cId="1241746994" sldId="256"/>
            <ac:grpSpMk id="13" creationId="{0C17F1A3-DCC7-F65B-DB47-5F59BEA973AE}"/>
          </ac:grpSpMkLst>
        </pc:grpChg>
        <pc:grpChg chg="add del mod">
          <ac:chgData name="越 易" userId="da64734563400bd7" providerId="LiveId" clId="{253E1C51-96E2-437E-8DBC-1D72EF846423}" dt="2025-04-27T16:13:11.560" v="59" actId="165"/>
          <ac:grpSpMkLst>
            <pc:docMk/>
            <pc:sldMk cId="1241746994" sldId="256"/>
            <ac:grpSpMk id="21" creationId="{FE147436-3D10-2511-F19D-92334D888938}"/>
          </ac:grpSpMkLst>
        </pc:grpChg>
        <pc:grpChg chg="add mod">
          <ac:chgData name="越 易" userId="da64734563400bd7" providerId="LiveId" clId="{253E1C51-96E2-437E-8DBC-1D72EF846423}" dt="2025-04-27T16:38:25.874" v="71" actId="164"/>
          <ac:grpSpMkLst>
            <pc:docMk/>
            <pc:sldMk cId="1241746994" sldId="256"/>
            <ac:grpSpMk id="29" creationId="{A5A9C7D6-6DF5-2CA9-B304-CECD228E36CF}"/>
          </ac:grpSpMkLst>
        </pc:grpChg>
        <pc:grpChg chg="add mod">
          <ac:chgData name="越 易" userId="da64734563400bd7" providerId="LiveId" clId="{253E1C51-96E2-437E-8DBC-1D72EF846423}" dt="2025-04-27T16:38:25.874" v="71" actId="164"/>
          <ac:grpSpMkLst>
            <pc:docMk/>
            <pc:sldMk cId="1241746994" sldId="256"/>
            <ac:grpSpMk id="30" creationId="{EDE76E59-2C6C-7FC5-9AEA-37B411B0689D}"/>
          </ac:grpSpMkLst>
        </pc:grpChg>
        <pc:grpChg chg="add del mod">
          <ac:chgData name="越 易" userId="da64734563400bd7" providerId="LiveId" clId="{253E1C51-96E2-437E-8DBC-1D72EF846423}" dt="2025-04-27T16:39:39.114" v="90" actId="478"/>
          <ac:grpSpMkLst>
            <pc:docMk/>
            <pc:sldMk cId="1241746994" sldId="256"/>
            <ac:grpSpMk id="35" creationId="{C92232C0-D2B9-FE28-6518-EC744C95D32E}"/>
          </ac:grpSpMkLst>
        </pc:grpChg>
        <pc:grpChg chg="add mod">
          <ac:chgData name="越 易" userId="da64734563400bd7" providerId="LiveId" clId="{253E1C51-96E2-437E-8DBC-1D72EF846423}" dt="2025-04-27T16:43:07.804" v="143" actId="164"/>
          <ac:grpSpMkLst>
            <pc:docMk/>
            <pc:sldMk cId="1241746994" sldId="256"/>
            <ac:grpSpMk id="40" creationId="{8A6B44BC-7A96-EA88-77A8-E58CF3B9038A}"/>
          </ac:grpSpMkLst>
        </pc:grpChg>
        <pc:grpChg chg="add del mod">
          <ac:chgData name="越 易" userId="da64734563400bd7" providerId="LiveId" clId="{253E1C51-96E2-437E-8DBC-1D72EF846423}" dt="2025-04-27T16:40:19.995" v="104" actId="478"/>
          <ac:grpSpMkLst>
            <pc:docMk/>
            <pc:sldMk cId="1241746994" sldId="256"/>
            <ac:grpSpMk id="46" creationId="{CFEA12A8-CC0E-2136-752C-6946BE0349E3}"/>
          </ac:grpSpMkLst>
        </pc:grpChg>
        <pc:grpChg chg="add mod">
          <ac:chgData name="越 易" userId="da64734563400bd7" providerId="LiveId" clId="{253E1C51-96E2-437E-8DBC-1D72EF846423}" dt="2025-04-27T16:55:40.930" v="281" actId="1076"/>
          <ac:grpSpMkLst>
            <pc:docMk/>
            <pc:sldMk cId="1241746994" sldId="256"/>
            <ac:grpSpMk id="55" creationId="{5157F908-31BF-6C0A-7DC8-960469F10BA8}"/>
          </ac:grpSpMkLst>
        </pc:grpChg>
        <pc:grpChg chg="add mod">
          <ac:chgData name="越 易" userId="da64734563400bd7" providerId="LiveId" clId="{253E1C51-96E2-437E-8DBC-1D72EF846423}" dt="2025-04-27T16:59:36.509" v="468" actId="1076"/>
          <ac:grpSpMkLst>
            <pc:docMk/>
            <pc:sldMk cId="1241746994" sldId="256"/>
            <ac:grpSpMk id="60" creationId="{67E12EC0-AFC9-E857-A2F2-B0E7B1B1E934}"/>
          </ac:grpSpMkLst>
        </pc:grpChg>
        <pc:grpChg chg="add mod">
          <ac:chgData name="越 易" userId="da64734563400bd7" providerId="LiveId" clId="{253E1C51-96E2-437E-8DBC-1D72EF846423}" dt="2025-04-27T16:59:36.509" v="468" actId="1076"/>
          <ac:grpSpMkLst>
            <pc:docMk/>
            <pc:sldMk cId="1241746994" sldId="256"/>
            <ac:grpSpMk id="63" creationId="{421D2EB2-2412-0D93-492F-E16C8C13C791}"/>
          </ac:grpSpMkLst>
        </pc:grpChg>
        <pc:grpChg chg="add mod">
          <ac:chgData name="越 易" userId="da64734563400bd7" providerId="LiveId" clId="{253E1C51-96E2-437E-8DBC-1D72EF846423}" dt="2025-04-27T16:59:36.509" v="468" actId="1076"/>
          <ac:grpSpMkLst>
            <pc:docMk/>
            <pc:sldMk cId="1241746994" sldId="256"/>
            <ac:grpSpMk id="64" creationId="{AC3DADDB-7DAF-388F-03ED-9596EA7BE07B}"/>
          </ac:grpSpMkLst>
        </pc:grpChg>
        <pc:grpChg chg="add mod">
          <ac:chgData name="越 易" userId="da64734563400bd7" providerId="LiveId" clId="{253E1C51-96E2-437E-8DBC-1D72EF846423}" dt="2025-04-27T16:59:36.509" v="468" actId="1076"/>
          <ac:grpSpMkLst>
            <pc:docMk/>
            <pc:sldMk cId="1241746994" sldId="256"/>
            <ac:grpSpMk id="66" creationId="{D01FFA37-E418-AEFB-0D26-E0485EAFC266}"/>
          </ac:grpSpMkLst>
        </pc:grpChg>
        <pc:grpChg chg="add del mod">
          <ac:chgData name="越 易" userId="da64734563400bd7" providerId="LiveId" clId="{253E1C51-96E2-437E-8DBC-1D72EF846423}" dt="2025-04-27T16:50:53.530" v="208" actId="478"/>
          <ac:grpSpMkLst>
            <pc:docMk/>
            <pc:sldMk cId="1241746994" sldId="256"/>
            <ac:grpSpMk id="96" creationId="{4A41E854-97F7-C9C5-4B5D-462A224326FC}"/>
          </ac:grpSpMkLst>
        </pc:grpChg>
        <pc:grpChg chg="add mod">
          <ac:chgData name="越 易" userId="da64734563400bd7" providerId="LiveId" clId="{253E1C51-96E2-437E-8DBC-1D72EF846423}" dt="2025-04-27T16:50:59.190" v="210" actId="1076"/>
          <ac:grpSpMkLst>
            <pc:docMk/>
            <pc:sldMk cId="1241746994" sldId="256"/>
            <ac:grpSpMk id="103" creationId="{5F8953BB-8D53-48B9-0378-D9240A732A16}"/>
          </ac:grpSpMkLst>
        </pc:grpChg>
        <pc:grpChg chg="add mod">
          <ac:chgData name="越 易" userId="da64734563400bd7" providerId="LiveId" clId="{253E1C51-96E2-437E-8DBC-1D72EF846423}" dt="2025-04-27T16:53:53.697" v="260" actId="1076"/>
          <ac:grpSpMkLst>
            <pc:docMk/>
            <pc:sldMk cId="1241746994" sldId="256"/>
            <ac:grpSpMk id="117" creationId="{DD948736-983E-FCDA-F061-8894505E2333}"/>
          </ac:grpSpMkLst>
        </pc:grpChg>
        <pc:graphicFrameChg chg="add mod modGraphic">
          <ac:chgData name="越 易" userId="da64734563400bd7" providerId="LiveId" clId="{253E1C51-96E2-437E-8DBC-1D72EF846423}" dt="2025-04-27T17:00:01.909" v="471" actId="20577"/>
          <ac:graphicFrameMkLst>
            <pc:docMk/>
            <pc:sldMk cId="1241746994" sldId="256"/>
            <ac:graphicFrameMk id="110" creationId="{EFF0EB5A-5975-DF79-6DB7-342F00F13567}"/>
          </ac:graphicFrameMkLst>
        </pc:graphicFrameChg>
        <pc:graphicFrameChg chg="add del mod modGraphic">
          <ac:chgData name="越 易" userId="da64734563400bd7" providerId="LiveId" clId="{253E1C51-96E2-437E-8DBC-1D72EF846423}" dt="2025-04-27T16:54:31.572" v="269" actId="478"/>
          <ac:graphicFrameMkLst>
            <pc:docMk/>
            <pc:sldMk cId="1241746994" sldId="256"/>
            <ac:graphicFrameMk id="122" creationId="{05DFA3B6-8D56-840F-BFEB-AD1D36374DF4}"/>
          </ac:graphicFrameMkLst>
        </pc:graphicFrameChg>
        <pc:graphicFrameChg chg="add mod modGraphic">
          <ac:chgData name="越 易" userId="da64734563400bd7" providerId="LiveId" clId="{253E1C51-96E2-437E-8DBC-1D72EF846423}" dt="2025-04-27T17:00:04.256" v="473" actId="20577"/>
          <ac:graphicFrameMkLst>
            <pc:docMk/>
            <pc:sldMk cId="1241746994" sldId="256"/>
            <ac:graphicFrameMk id="123" creationId="{A458DC75-5244-6F0C-BF88-C84FBBDC17E8}"/>
          </ac:graphicFrameMkLst>
        </pc:graphicFrameChg>
        <pc:cxnChg chg="add mod">
          <ac:chgData name="越 易" userId="da64734563400bd7" providerId="LiveId" clId="{253E1C51-96E2-437E-8DBC-1D72EF846423}" dt="2025-04-27T16:55:40.930" v="281" actId="1076"/>
          <ac:cxnSpMkLst>
            <pc:docMk/>
            <pc:sldMk cId="1241746994" sldId="256"/>
            <ac:cxnSpMk id="72" creationId="{55CF9632-396D-7386-F9DF-3A75D5FA64DB}"/>
          </ac:cxnSpMkLst>
        </pc:cxnChg>
        <pc:cxnChg chg="add del mod">
          <ac:chgData name="越 易" userId="da64734563400bd7" providerId="LiveId" clId="{253E1C51-96E2-437E-8DBC-1D72EF846423}" dt="2025-04-27T16:45:38.371" v="166" actId="478"/>
          <ac:cxnSpMkLst>
            <pc:docMk/>
            <pc:sldMk cId="1241746994" sldId="256"/>
            <ac:cxnSpMk id="75" creationId="{73D08B87-55F2-0427-C468-453CB5B1A37F}"/>
          </ac:cxnSpMkLst>
        </pc:cxnChg>
        <pc:cxnChg chg="add mod">
          <ac:chgData name="越 易" userId="da64734563400bd7" providerId="LiveId" clId="{253E1C51-96E2-437E-8DBC-1D72EF846423}" dt="2025-04-27T16:55:40.930" v="281" actId="1076"/>
          <ac:cxnSpMkLst>
            <pc:docMk/>
            <pc:sldMk cId="1241746994" sldId="256"/>
            <ac:cxnSpMk id="78" creationId="{C76CCCEF-FBAA-1D45-F2A0-B5662D27923E}"/>
          </ac:cxnSpMkLst>
        </pc:cxnChg>
        <pc:cxnChg chg="add mod">
          <ac:chgData name="越 易" userId="da64734563400bd7" providerId="LiveId" clId="{253E1C51-96E2-437E-8DBC-1D72EF846423}" dt="2025-04-27T16:46:52.091" v="172" actId="17032"/>
          <ac:cxnSpMkLst>
            <pc:docMk/>
            <pc:sldMk cId="1241746994" sldId="256"/>
            <ac:cxnSpMk id="81" creationId="{16440A08-37D1-517F-8F10-636E72146B3B}"/>
          </ac:cxnSpMkLst>
        </pc:cxnChg>
        <pc:cxnChg chg="add mod">
          <ac:chgData name="越 易" userId="da64734563400bd7" providerId="LiveId" clId="{253E1C51-96E2-437E-8DBC-1D72EF846423}" dt="2025-04-27T16:47:01.163" v="174" actId="1076"/>
          <ac:cxnSpMkLst>
            <pc:docMk/>
            <pc:sldMk cId="1241746994" sldId="256"/>
            <ac:cxnSpMk id="83" creationId="{010CDEB6-CC8F-C5B3-A20E-8DA573C01B44}"/>
          </ac:cxnSpMkLst>
        </pc:cxnChg>
        <pc:cxnChg chg="add mod">
          <ac:chgData name="越 易" userId="da64734563400bd7" providerId="LiveId" clId="{253E1C51-96E2-437E-8DBC-1D72EF846423}" dt="2025-04-27T16:47:10.858" v="177" actId="14100"/>
          <ac:cxnSpMkLst>
            <pc:docMk/>
            <pc:sldMk cId="1241746994" sldId="256"/>
            <ac:cxnSpMk id="84" creationId="{F9F1FFDB-DE32-6DB2-5E42-D096DB022791}"/>
          </ac:cxnSpMkLst>
        </pc:cxnChg>
        <pc:cxnChg chg="add mod">
          <ac:chgData name="越 易" userId="da64734563400bd7" providerId="LiveId" clId="{253E1C51-96E2-437E-8DBC-1D72EF846423}" dt="2025-04-27T16:47:18.225" v="180" actId="14100"/>
          <ac:cxnSpMkLst>
            <pc:docMk/>
            <pc:sldMk cId="1241746994" sldId="256"/>
            <ac:cxnSpMk id="86" creationId="{24B094BB-3A8F-3EBE-8D1F-1800C35F8B3E}"/>
          </ac:cxnSpMkLst>
        </pc:cxnChg>
        <pc:cxnChg chg="add mod">
          <ac:chgData name="越 易" userId="da64734563400bd7" providerId="LiveId" clId="{253E1C51-96E2-437E-8DBC-1D72EF846423}" dt="2025-04-27T16:47:27.738" v="183" actId="14100"/>
          <ac:cxnSpMkLst>
            <pc:docMk/>
            <pc:sldMk cId="1241746994" sldId="256"/>
            <ac:cxnSpMk id="88" creationId="{D408A2ED-868C-4C4B-FFB6-13A866AA1C5D}"/>
          </ac:cxnSpMkLst>
        </pc:cxnChg>
        <pc:cxnChg chg="add mod">
          <ac:chgData name="越 易" userId="da64734563400bd7" providerId="LiveId" clId="{253E1C51-96E2-437E-8DBC-1D72EF846423}" dt="2025-04-27T16:55:40.930" v="281" actId="1076"/>
          <ac:cxnSpMkLst>
            <pc:docMk/>
            <pc:sldMk cId="1241746994" sldId="256"/>
            <ac:cxnSpMk id="91" creationId="{1FBF94CC-9708-D223-630C-6C8C6C8FE7D7}"/>
          </ac:cxnSpMkLst>
        </pc:cxnChg>
        <pc:cxnChg chg="add mod">
          <ac:chgData name="越 易" userId="da64734563400bd7" providerId="LiveId" clId="{253E1C51-96E2-437E-8DBC-1D72EF846423}" dt="2025-04-27T16:47:44.585" v="189" actId="14100"/>
          <ac:cxnSpMkLst>
            <pc:docMk/>
            <pc:sldMk cId="1241746994" sldId="256"/>
            <ac:cxnSpMk id="92" creationId="{938F6BC1-6008-00CD-748A-59AD626CA1B8}"/>
          </ac:cxnSpMkLst>
        </pc:cxnChg>
        <pc:cxnChg chg="add mod">
          <ac:chgData name="越 易" userId="da64734563400bd7" providerId="LiveId" clId="{253E1C51-96E2-437E-8DBC-1D72EF846423}" dt="2025-04-27T16:47:48.819" v="191" actId="1076"/>
          <ac:cxnSpMkLst>
            <pc:docMk/>
            <pc:sldMk cId="1241746994" sldId="256"/>
            <ac:cxnSpMk id="95" creationId="{1EE7E7EE-A6A5-028F-87B7-6D4B3CC86699}"/>
          </ac:cxnSpMkLst>
        </pc:cxnChg>
        <pc:cxnChg chg="add mod">
          <ac:chgData name="越 易" userId="da64734563400bd7" providerId="LiveId" clId="{253E1C51-96E2-437E-8DBC-1D72EF846423}" dt="2025-04-27T16:53:44.375" v="258" actId="14100"/>
          <ac:cxnSpMkLst>
            <pc:docMk/>
            <pc:sldMk cId="1241746994" sldId="256"/>
            <ac:cxnSpMk id="112" creationId="{72B33F4D-3C52-A399-A35B-42DADBCCC4D4}"/>
          </ac:cxnSpMkLst>
        </pc:cxnChg>
        <pc:cxnChg chg="add mod">
          <ac:chgData name="越 易" userId="da64734563400bd7" providerId="LiveId" clId="{253E1C51-96E2-437E-8DBC-1D72EF846423}" dt="2025-04-27T16:55:24.953" v="280" actId="14100"/>
          <ac:cxnSpMkLst>
            <pc:docMk/>
            <pc:sldMk cId="1241746994" sldId="256"/>
            <ac:cxnSpMk id="125" creationId="{7DDC8AFA-E598-E5FD-73D1-C9ABB660E449}"/>
          </ac:cxnSpMkLst>
        </pc:cxnChg>
      </pc:sldChg>
    </pc:docChg>
  </pc:docChgLst>
  <pc:docChgLst>
    <pc:chgData name="越 易" userId="da64734563400bd7" providerId="LiveId" clId="{F7907C47-B677-401E-A820-92380B246D6A}"/>
    <pc:docChg chg="custSel addSld modSld">
      <pc:chgData name="越 易" userId="da64734563400bd7" providerId="LiveId" clId="{F7907C47-B677-401E-A820-92380B246D6A}" dt="2025-04-28T02:28:09.256" v="108" actId="478"/>
      <pc:docMkLst>
        <pc:docMk/>
      </pc:docMkLst>
      <pc:sldChg chg="addSp delSp modSp new mod">
        <pc:chgData name="越 易" userId="da64734563400bd7" providerId="LiveId" clId="{F7907C47-B677-401E-A820-92380B246D6A}" dt="2025-04-28T02:28:09.256" v="108" actId="478"/>
        <pc:sldMkLst>
          <pc:docMk/>
          <pc:sldMk cId="2119870703" sldId="257"/>
        </pc:sldMkLst>
        <pc:spChg chg="del">
          <ac:chgData name="越 易" userId="da64734563400bd7" providerId="LiveId" clId="{F7907C47-B677-401E-A820-92380B246D6A}" dt="2025-04-28T02:19:17.511" v="1" actId="478"/>
          <ac:spMkLst>
            <pc:docMk/>
            <pc:sldMk cId="2119870703" sldId="257"/>
            <ac:spMk id="2" creationId="{2078822B-49A2-EF6E-5EE4-7D92BF2AFAA3}"/>
          </ac:spMkLst>
        </pc:spChg>
        <pc:spChg chg="del">
          <ac:chgData name="越 易" userId="da64734563400bd7" providerId="LiveId" clId="{F7907C47-B677-401E-A820-92380B246D6A}" dt="2025-04-28T02:19:17.511" v="1" actId="478"/>
          <ac:spMkLst>
            <pc:docMk/>
            <pc:sldMk cId="2119870703" sldId="257"/>
            <ac:spMk id="3" creationId="{4B2CF5A3-D983-B008-5585-77787C77FFBE}"/>
          </ac:spMkLst>
        </pc:spChg>
        <pc:spChg chg="mod">
          <ac:chgData name="越 易" userId="da64734563400bd7" providerId="LiveId" clId="{F7907C47-B677-401E-A820-92380B246D6A}" dt="2025-04-28T02:19:23.831" v="2"/>
          <ac:spMkLst>
            <pc:docMk/>
            <pc:sldMk cId="2119870703" sldId="257"/>
            <ac:spMk id="6" creationId="{DB3A07AC-B960-CB4D-3307-3671C12A5A18}"/>
          </ac:spMkLst>
        </pc:spChg>
        <pc:spChg chg="mod">
          <ac:chgData name="越 易" userId="da64734563400bd7" providerId="LiveId" clId="{F7907C47-B677-401E-A820-92380B246D6A}" dt="2025-04-28T02:19:23.831" v="2"/>
          <ac:spMkLst>
            <pc:docMk/>
            <pc:sldMk cId="2119870703" sldId="257"/>
            <ac:spMk id="9" creationId="{6759AD17-3C91-FEA9-ADEA-CBA935169E5B}"/>
          </ac:spMkLst>
        </pc:spChg>
        <pc:spChg chg="mod">
          <ac:chgData name="越 易" userId="da64734563400bd7" providerId="LiveId" clId="{F7907C47-B677-401E-A820-92380B246D6A}" dt="2025-04-28T02:19:23.831" v="2"/>
          <ac:spMkLst>
            <pc:docMk/>
            <pc:sldMk cId="2119870703" sldId="257"/>
            <ac:spMk id="10" creationId="{27972CE5-2695-B978-2322-23CCE69C2475}"/>
          </ac:spMkLst>
        </pc:spChg>
        <pc:spChg chg="mod">
          <ac:chgData name="越 易" userId="da64734563400bd7" providerId="LiveId" clId="{F7907C47-B677-401E-A820-92380B246D6A}" dt="2025-04-28T02:19:23.831" v="2"/>
          <ac:spMkLst>
            <pc:docMk/>
            <pc:sldMk cId="2119870703" sldId="257"/>
            <ac:spMk id="11" creationId="{83967E4C-B91B-B8F3-5724-670D450B9E6D}"/>
          </ac:spMkLst>
        </pc:spChg>
        <pc:spChg chg="mod">
          <ac:chgData name="越 易" userId="da64734563400bd7" providerId="LiveId" clId="{F7907C47-B677-401E-A820-92380B246D6A}" dt="2025-04-28T02:19:23.831" v="2"/>
          <ac:spMkLst>
            <pc:docMk/>
            <pc:sldMk cId="2119870703" sldId="257"/>
            <ac:spMk id="12" creationId="{5904671F-B757-5A5F-4EDD-22D996D8CFEC}"/>
          </ac:spMkLst>
        </pc:spChg>
        <pc:spChg chg="mod">
          <ac:chgData name="越 易" userId="da64734563400bd7" providerId="LiveId" clId="{F7907C47-B677-401E-A820-92380B246D6A}" dt="2025-04-28T02:19:23.831" v="2"/>
          <ac:spMkLst>
            <pc:docMk/>
            <pc:sldMk cId="2119870703" sldId="257"/>
            <ac:spMk id="13" creationId="{BECEAAF0-3AA2-6C73-6760-D0AB792675AA}"/>
          </ac:spMkLst>
        </pc:spChg>
        <pc:spChg chg="mod">
          <ac:chgData name="越 易" userId="da64734563400bd7" providerId="LiveId" clId="{F7907C47-B677-401E-A820-92380B246D6A}" dt="2025-04-28T02:19:23.831" v="2"/>
          <ac:spMkLst>
            <pc:docMk/>
            <pc:sldMk cId="2119870703" sldId="257"/>
            <ac:spMk id="14" creationId="{029F6523-5E6F-8E05-5CBC-F55878FBC81A}"/>
          </ac:spMkLst>
        </pc:spChg>
        <pc:spChg chg="mod">
          <ac:chgData name="越 易" userId="da64734563400bd7" providerId="LiveId" clId="{F7907C47-B677-401E-A820-92380B246D6A}" dt="2025-04-28T02:19:23.831" v="2"/>
          <ac:spMkLst>
            <pc:docMk/>
            <pc:sldMk cId="2119870703" sldId="257"/>
            <ac:spMk id="15" creationId="{693BA025-C834-78EE-422C-6E41476D4897}"/>
          </ac:spMkLst>
        </pc:spChg>
        <pc:spChg chg="mod">
          <ac:chgData name="越 易" userId="da64734563400bd7" providerId="LiveId" clId="{F7907C47-B677-401E-A820-92380B246D6A}" dt="2025-04-28T02:19:23.831" v="2"/>
          <ac:spMkLst>
            <pc:docMk/>
            <pc:sldMk cId="2119870703" sldId="257"/>
            <ac:spMk id="16" creationId="{5EB0ECF6-566F-40A9-49D2-37C105537868}"/>
          </ac:spMkLst>
        </pc:spChg>
        <pc:spChg chg="add mod">
          <ac:chgData name="越 易" userId="da64734563400bd7" providerId="LiveId" clId="{F7907C47-B677-401E-A820-92380B246D6A}" dt="2025-04-28T02:19:48.913" v="7" actId="164"/>
          <ac:spMkLst>
            <pc:docMk/>
            <pc:sldMk cId="2119870703" sldId="257"/>
            <ac:spMk id="17" creationId="{94FE9E2F-6F9E-A99B-2BB6-741B443BDE1F}"/>
          </ac:spMkLst>
        </pc:spChg>
        <pc:spChg chg="add mod">
          <ac:chgData name="越 易" userId="da64734563400bd7" providerId="LiveId" clId="{F7907C47-B677-401E-A820-92380B246D6A}" dt="2025-04-28T02:19:48.913" v="7" actId="164"/>
          <ac:spMkLst>
            <pc:docMk/>
            <pc:sldMk cId="2119870703" sldId="257"/>
            <ac:spMk id="18" creationId="{471072A0-67B8-9DDD-4D32-98F89F78E505}"/>
          </ac:spMkLst>
        </pc:spChg>
        <pc:spChg chg="add mod">
          <ac:chgData name="越 易" userId="da64734563400bd7" providerId="LiveId" clId="{F7907C47-B677-401E-A820-92380B246D6A}" dt="2025-04-28T02:19:48.913" v="7" actId="164"/>
          <ac:spMkLst>
            <pc:docMk/>
            <pc:sldMk cId="2119870703" sldId="257"/>
            <ac:spMk id="19" creationId="{96FE3F3E-7FF2-3B1C-FA52-7625B51D38B9}"/>
          </ac:spMkLst>
        </pc:spChg>
        <pc:spChg chg="add mod">
          <ac:chgData name="越 易" userId="da64734563400bd7" providerId="LiveId" clId="{F7907C47-B677-401E-A820-92380B246D6A}" dt="2025-04-28T02:19:48.913" v="7" actId="164"/>
          <ac:spMkLst>
            <pc:docMk/>
            <pc:sldMk cId="2119870703" sldId="257"/>
            <ac:spMk id="20" creationId="{EF5036B7-516E-507E-AFD5-9923D80D09CC}"/>
          </ac:spMkLst>
        </pc:spChg>
        <pc:spChg chg="add mod">
          <ac:chgData name="越 易" userId="da64734563400bd7" providerId="LiveId" clId="{F7907C47-B677-401E-A820-92380B246D6A}" dt="2025-04-28T02:21:46.271" v="31" actId="113"/>
          <ac:spMkLst>
            <pc:docMk/>
            <pc:sldMk cId="2119870703" sldId="257"/>
            <ac:spMk id="22" creationId="{44498B37-C847-4B5F-FBC4-7415C8998216}"/>
          </ac:spMkLst>
        </pc:spChg>
        <pc:spChg chg="add del mod">
          <ac:chgData name="越 易" userId="da64734563400bd7" providerId="LiveId" clId="{F7907C47-B677-401E-A820-92380B246D6A}" dt="2025-04-28T02:20:39.292" v="16" actId="478"/>
          <ac:spMkLst>
            <pc:docMk/>
            <pc:sldMk cId="2119870703" sldId="257"/>
            <ac:spMk id="23" creationId="{650ED123-D27A-807B-5EE0-AA30E647C41E}"/>
          </ac:spMkLst>
        </pc:spChg>
        <pc:spChg chg="add del mod">
          <ac:chgData name="越 易" userId="da64734563400bd7" providerId="LiveId" clId="{F7907C47-B677-401E-A820-92380B246D6A}" dt="2025-04-28T02:20:39.292" v="16" actId="478"/>
          <ac:spMkLst>
            <pc:docMk/>
            <pc:sldMk cId="2119870703" sldId="257"/>
            <ac:spMk id="24" creationId="{7210A8FF-606C-B13C-1AA1-19BF0A4781CA}"/>
          </ac:spMkLst>
        </pc:spChg>
        <pc:spChg chg="add mod">
          <ac:chgData name="越 易" userId="da64734563400bd7" providerId="LiveId" clId="{F7907C47-B677-401E-A820-92380B246D6A}" dt="2025-04-28T02:20:59.397" v="21" actId="1076"/>
          <ac:spMkLst>
            <pc:docMk/>
            <pc:sldMk cId="2119870703" sldId="257"/>
            <ac:spMk id="25" creationId="{BA8DB4DD-C4CB-AECB-DE38-F5ED12F4A6C5}"/>
          </ac:spMkLst>
        </pc:spChg>
        <pc:spChg chg="add del mod">
          <ac:chgData name="越 易" userId="da64734563400bd7" providerId="LiveId" clId="{F7907C47-B677-401E-A820-92380B246D6A}" dt="2025-04-28T02:20:39.292" v="16" actId="478"/>
          <ac:spMkLst>
            <pc:docMk/>
            <pc:sldMk cId="2119870703" sldId="257"/>
            <ac:spMk id="26" creationId="{BFC09AC7-EAFB-F854-24D1-0FC02D0C69F7}"/>
          </ac:spMkLst>
        </pc:spChg>
        <pc:spChg chg="add mod">
          <ac:chgData name="越 易" userId="da64734563400bd7" providerId="LiveId" clId="{F7907C47-B677-401E-A820-92380B246D6A}" dt="2025-04-28T02:20:59.397" v="21" actId="1076"/>
          <ac:spMkLst>
            <pc:docMk/>
            <pc:sldMk cId="2119870703" sldId="257"/>
            <ac:spMk id="27" creationId="{DA1EC9C2-207A-244C-602E-F419869B6AA0}"/>
          </ac:spMkLst>
        </pc:spChg>
        <pc:spChg chg="add mod">
          <ac:chgData name="越 易" userId="da64734563400bd7" providerId="LiveId" clId="{F7907C47-B677-401E-A820-92380B246D6A}" dt="2025-04-28T02:24:59.364" v="64" actId="1076"/>
          <ac:spMkLst>
            <pc:docMk/>
            <pc:sldMk cId="2119870703" sldId="257"/>
            <ac:spMk id="28" creationId="{8D3C0755-3629-6B9F-4015-2589B29D9641}"/>
          </ac:spMkLst>
        </pc:spChg>
        <pc:spChg chg="add mod">
          <ac:chgData name="越 易" userId="da64734563400bd7" providerId="LiveId" clId="{F7907C47-B677-401E-A820-92380B246D6A}" dt="2025-04-28T02:20:24.575" v="15" actId="1076"/>
          <ac:spMkLst>
            <pc:docMk/>
            <pc:sldMk cId="2119870703" sldId="257"/>
            <ac:spMk id="29" creationId="{66F0333E-E623-AB6B-29CB-6214280B9651}"/>
          </ac:spMkLst>
        </pc:spChg>
        <pc:spChg chg="add mod">
          <ac:chgData name="越 易" userId="da64734563400bd7" providerId="LiveId" clId="{F7907C47-B677-401E-A820-92380B246D6A}" dt="2025-04-28T02:20:24.575" v="15" actId="1076"/>
          <ac:spMkLst>
            <pc:docMk/>
            <pc:sldMk cId="2119870703" sldId="257"/>
            <ac:spMk id="30" creationId="{385DFFFE-5903-66E3-D8F5-47175A668CE5}"/>
          </ac:spMkLst>
        </pc:spChg>
        <pc:spChg chg="add mod">
          <ac:chgData name="越 易" userId="da64734563400bd7" providerId="LiveId" clId="{F7907C47-B677-401E-A820-92380B246D6A}" dt="2025-04-28T02:24:59.364" v="64" actId="1076"/>
          <ac:spMkLst>
            <pc:docMk/>
            <pc:sldMk cId="2119870703" sldId="257"/>
            <ac:spMk id="31" creationId="{3C6FB5B0-93FD-6C6F-36E1-82787A721068}"/>
          </ac:spMkLst>
        </pc:spChg>
        <pc:spChg chg="add mod">
          <ac:chgData name="越 易" userId="da64734563400bd7" providerId="LiveId" clId="{F7907C47-B677-401E-A820-92380B246D6A}" dt="2025-04-28T02:24:59.364" v="64" actId="1076"/>
          <ac:spMkLst>
            <pc:docMk/>
            <pc:sldMk cId="2119870703" sldId="257"/>
            <ac:spMk id="35" creationId="{E810F7A5-077C-B9E8-3C5E-BCEA476BE3A1}"/>
          </ac:spMkLst>
        </pc:spChg>
        <pc:spChg chg="add mod">
          <ac:chgData name="越 易" userId="da64734563400bd7" providerId="LiveId" clId="{F7907C47-B677-401E-A820-92380B246D6A}" dt="2025-04-28T02:24:59.364" v="64" actId="1076"/>
          <ac:spMkLst>
            <pc:docMk/>
            <pc:sldMk cId="2119870703" sldId="257"/>
            <ac:spMk id="36" creationId="{0E299D9E-4DF7-3B8C-780D-CD0A2CE1250F}"/>
          </ac:spMkLst>
        </pc:spChg>
        <pc:spChg chg="add del mod">
          <ac:chgData name="越 易" userId="da64734563400bd7" providerId="LiveId" clId="{F7907C47-B677-401E-A820-92380B246D6A}" dt="2025-04-28T02:26:49.534" v="88" actId="478"/>
          <ac:spMkLst>
            <pc:docMk/>
            <pc:sldMk cId="2119870703" sldId="257"/>
            <ac:spMk id="37" creationId="{3928569E-F070-5104-B3D9-90D7553C031E}"/>
          </ac:spMkLst>
        </pc:spChg>
        <pc:spChg chg="add del mod">
          <ac:chgData name="越 易" userId="da64734563400bd7" providerId="LiveId" clId="{F7907C47-B677-401E-A820-92380B246D6A}" dt="2025-04-28T02:26:49.534" v="88" actId="478"/>
          <ac:spMkLst>
            <pc:docMk/>
            <pc:sldMk cId="2119870703" sldId="257"/>
            <ac:spMk id="38" creationId="{D059FA35-E226-5286-2F16-EFC63E6DB688}"/>
          </ac:spMkLst>
        </pc:spChg>
        <pc:spChg chg="add del mod">
          <ac:chgData name="越 易" userId="da64734563400bd7" providerId="LiveId" clId="{F7907C47-B677-401E-A820-92380B246D6A}" dt="2025-04-28T02:26:49.534" v="88" actId="478"/>
          <ac:spMkLst>
            <pc:docMk/>
            <pc:sldMk cId="2119870703" sldId="257"/>
            <ac:spMk id="39" creationId="{8AE93EB2-9C91-BD39-FFC6-BB5CFC275666}"/>
          </ac:spMkLst>
        </pc:spChg>
        <pc:spChg chg="add del mod">
          <ac:chgData name="越 易" userId="da64734563400bd7" providerId="LiveId" clId="{F7907C47-B677-401E-A820-92380B246D6A}" dt="2025-04-28T02:26:49.534" v="88" actId="478"/>
          <ac:spMkLst>
            <pc:docMk/>
            <pc:sldMk cId="2119870703" sldId="257"/>
            <ac:spMk id="40" creationId="{36124571-49BB-F794-08BA-F4757B7DC43F}"/>
          </ac:spMkLst>
        </pc:spChg>
        <pc:spChg chg="add del mod">
          <ac:chgData name="越 易" userId="da64734563400bd7" providerId="LiveId" clId="{F7907C47-B677-401E-A820-92380B246D6A}" dt="2025-04-28T02:26:49.534" v="88" actId="478"/>
          <ac:spMkLst>
            <pc:docMk/>
            <pc:sldMk cId="2119870703" sldId="257"/>
            <ac:spMk id="41" creationId="{9A49DD82-DB13-AA3B-8E4D-5D74BA05E70C}"/>
          </ac:spMkLst>
        </pc:spChg>
        <pc:spChg chg="add del mod">
          <ac:chgData name="越 易" userId="da64734563400bd7" providerId="LiveId" clId="{F7907C47-B677-401E-A820-92380B246D6A}" dt="2025-04-28T02:26:49.534" v="88" actId="478"/>
          <ac:spMkLst>
            <pc:docMk/>
            <pc:sldMk cId="2119870703" sldId="257"/>
            <ac:spMk id="42" creationId="{2BE5772F-B0E6-7622-1BEF-38F5E0338A8D}"/>
          </ac:spMkLst>
        </pc:spChg>
        <pc:spChg chg="add del mod">
          <ac:chgData name="越 易" userId="da64734563400bd7" providerId="LiveId" clId="{F7907C47-B677-401E-A820-92380B246D6A}" dt="2025-04-28T02:26:49.534" v="88" actId="478"/>
          <ac:spMkLst>
            <pc:docMk/>
            <pc:sldMk cId="2119870703" sldId="257"/>
            <ac:spMk id="44" creationId="{0082DC4D-CA49-F853-B47E-77E390B185BD}"/>
          </ac:spMkLst>
        </pc:spChg>
        <pc:spChg chg="add del mod">
          <ac:chgData name="越 易" userId="da64734563400bd7" providerId="LiveId" clId="{F7907C47-B677-401E-A820-92380B246D6A}" dt="2025-04-28T02:26:49.534" v="88" actId="478"/>
          <ac:spMkLst>
            <pc:docMk/>
            <pc:sldMk cId="2119870703" sldId="257"/>
            <ac:spMk id="45" creationId="{6127CC52-E34D-8AD9-BF4B-6E90EF4ACFC5}"/>
          </ac:spMkLst>
        </pc:spChg>
        <pc:spChg chg="add mod">
          <ac:chgData name="越 易" userId="da64734563400bd7" providerId="LiveId" clId="{F7907C47-B677-401E-A820-92380B246D6A}" dt="2025-04-28T02:22:13.235" v="37"/>
          <ac:spMkLst>
            <pc:docMk/>
            <pc:sldMk cId="2119870703" sldId="257"/>
            <ac:spMk id="46" creationId="{F8F79A45-814F-E9A6-1F83-6B44FC5913F1}"/>
          </ac:spMkLst>
        </pc:spChg>
        <pc:spChg chg="add mod">
          <ac:chgData name="越 易" userId="da64734563400bd7" providerId="LiveId" clId="{F7907C47-B677-401E-A820-92380B246D6A}" dt="2025-04-28T02:22:13.235" v="37"/>
          <ac:spMkLst>
            <pc:docMk/>
            <pc:sldMk cId="2119870703" sldId="257"/>
            <ac:spMk id="47" creationId="{338E9ABB-49D5-52EE-F3E4-5AC3ED0B274F}"/>
          </ac:spMkLst>
        </pc:spChg>
        <pc:spChg chg="add mod">
          <ac:chgData name="越 易" userId="da64734563400bd7" providerId="LiveId" clId="{F7907C47-B677-401E-A820-92380B246D6A}" dt="2025-04-28T02:22:13.235" v="37"/>
          <ac:spMkLst>
            <pc:docMk/>
            <pc:sldMk cId="2119870703" sldId="257"/>
            <ac:spMk id="48" creationId="{93C35BB8-1E84-ADCB-E5B0-44E93269C50A}"/>
          </ac:spMkLst>
        </pc:spChg>
        <pc:spChg chg="add mod">
          <ac:chgData name="越 易" userId="da64734563400bd7" providerId="LiveId" clId="{F7907C47-B677-401E-A820-92380B246D6A}" dt="2025-04-28T02:22:13.235" v="37"/>
          <ac:spMkLst>
            <pc:docMk/>
            <pc:sldMk cId="2119870703" sldId="257"/>
            <ac:spMk id="49" creationId="{AEDD44C1-EFE4-31FB-370D-3707C619C17E}"/>
          </ac:spMkLst>
        </pc:spChg>
        <pc:spChg chg="add mod">
          <ac:chgData name="越 易" userId="da64734563400bd7" providerId="LiveId" clId="{F7907C47-B677-401E-A820-92380B246D6A}" dt="2025-04-28T02:22:13.235" v="37"/>
          <ac:spMkLst>
            <pc:docMk/>
            <pc:sldMk cId="2119870703" sldId="257"/>
            <ac:spMk id="50" creationId="{7F1B2FF7-36CC-2B40-A4E8-916A792649CB}"/>
          </ac:spMkLst>
        </pc:spChg>
        <pc:spChg chg="add mod">
          <ac:chgData name="越 易" userId="da64734563400bd7" providerId="LiveId" clId="{F7907C47-B677-401E-A820-92380B246D6A}" dt="2025-04-28T02:22:13.235" v="37"/>
          <ac:spMkLst>
            <pc:docMk/>
            <pc:sldMk cId="2119870703" sldId="257"/>
            <ac:spMk id="51" creationId="{33860923-20D6-46A4-A7E1-1EF64650EA97}"/>
          </ac:spMkLst>
        </pc:spChg>
        <pc:spChg chg="add mod">
          <ac:chgData name="越 易" userId="da64734563400bd7" providerId="LiveId" clId="{F7907C47-B677-401E-A820-92380B246D6A}" dt="2025-04-28T02:22:13.235" v="37"/>
          <ac:spMkLst>
            <pc:docMk/>
            <pc:sldMk cId="2119870703" sldId="257"/>
            <ac:spMk id="53" creationId="{063894C3-4B3D-6E29-7D67-7294B884C465}"/>
          </ac:spMkLst>
        </pc:spChg>
        <pc:spChg chg="add mod">
          <ac:chgData name="越 易" userId="da64734563400bd7" providerId="LiveId" clId="{F7907C47-B677-401E-A820-92380B246D6A}" dt="2025-04-28T02:22:13.235" v="37"/>
          <ac:spMkLst>
            <pc:docMk/>
            <pc:sldMk cId="2119870703" sldId="257"/>
            <ac:spMk id="54" creationId="{5AD7A9BD-F5F3-801F-018C-EC4153FE3DFF}"/>
          </ac:spMkLst>
        </pc:spChg>
        <pc:spChg chg="add del mod">
          <ac:chgData name="越 易" userId="da64734563400bd7" providerId="LiveId" clId="{F7907C47-B677-401E-A820-92380B246D6A}" dt="2025-04-28T02:26:49.534" v="88" actId="478"/>
          <ac:spMkLst>
            <pc:docMk/>
            <pc:sldMk cId="2119870703" sldId="257"/>
            <ac:spMk id="55" creationId="{BD462DC4-5BA1-0EF2-A091-AEEC2AD8D7CA}"/>
          </ac:spMkLst>
        </pc:spChg>
        <pc:spChg chg="add mod">
          <ac:chgData name="越 易" userId="da64734563400bd7" providerId="LiveId" clId="{F7907C47-B677-401E-A820-92380B246D6A}" dt="2025-04-28T02:24:13.233" v="56" actId="1076"/>
          <ac:spMkLst>
            <pc:docMk/>
            <pc:sldMk cId="2119870703" sldId="257"/>
            <ac:spMk id="56" creationId="{1A8200D0-13BB-3868-8DB2-81711F7DCFB5}"/>
          </ac:spMkLst>
        </pc:spChg>
        <pc:spChg chg="add mod">
          <ac:chgData name="越 易" userId="da64734563400bd7" providerId="LiveId" clId="{F7907C47-B677-401E-A820-92380B246D6A}" dt="2025-04-28T02:24:59.364" v="64" actId="1076"/>
          <ac:spMkLst>
            <pc:docMk/>
            <pc:sldMk cId="2119870703" sldId="257"/>
            <ac:spMk id="57" creationId="{F1B387CB-A806-204A-5DC7-9A1493E6307C}"/>
          </ac:spMkLst>
        </pc:spChg>
        <pc:spChg chg="add mod">
          <ac:chgData name="越 易" userId="da64734563400bd7" providerId="LiveId" clId="{F7907C47-B677-401E-A820-92380B246D6A}" dt="2025-04-28T02:23:04.867" v="42" actId="1076"/>
          <ac:spMkLst>
            <pc:docMk/>
            <pc:sldMk cId="2119870703" sldId="257"/>
            <ac:spMk id="58" creationId="{822617F1-E542-0E30-6DDB-454592AF968B}"/>
          </ac:spMkLst>
        </pc:spChg>
        <pc:spChg chg="add mod">
          <ac:chgData name="越 易" userId="da64734563400bd7" providerId="LiveId" clId="{F7907C47-B677-401E-A820-92380B246D6A}" dt="2025-04-28T02:24:13.233" v="56" actId="1076"/>
          <ac:spMkLst>
            <pc:docMk/>
            <pc:sldMk cId="2119870703" sldId="257"/>
            <ac:spMk id="59" creationId="{5CAEF865-E978-CD6D-D66E-E041BCC01380}"/>
          </ac:spMkLst>
        </pc:spChg>
        <pc:spChg chg="add mod">
          <ac:chgData name="越 易" userId="da64734563400bd7" providerId="LiveId" clId="{F7907C47-B677-401E-A820-92380B246D6A}" dt="2025-04-28T02:24:59.364" v="64" actId="1076"/>
          <ac:spMkLst>
            <pc:docMk/>
            <pc:sldMk cId="2119870703" sldId="257"/>
            <ac:spMk id="60" creationId="{B5AE5C7E-D1D1-E435-57C2-EB270807D578}"/>
          </ac:spMkLst>
        </pc:spChg>
        <pc:spChg chg="add mod">
          <ac:chgData name="越 易" userId="da64734563400bd7" providerId="LiveId" clId="{F7907C47-B677-401E-A820-92380B246D6A}" dt="2025-04-28T02:24:13.233" v="56" actId="1076"/>
          <ac:spMkLst>
            <pc:docMk/>
            <pc:sldMk cId="2119870703" sldId="257"/>
            <ac:spMk id="61" creationId="{D932CACC-70CC-B05F-2AE5-5DCC401E91E0}"/>
          </ac:spMkLst>
        </pc:spChg>
        <pc:spChg chg="add mod">
          <ac:chgData name="越 易" userId="da64734563400bd7" providerId="LiveId" clId="{F7907C47-B677-401E-A820-92380B246D6A}" dt="2025-04-28T02:24:59.364" v="64" actId="1076"/>
          <ac:spMkLst>
            <pc:docMk/>
            <pc:sldMk cId="2119870703" sldId="257"/>
            <ac:spMk id="63" creationId="{B5C0311A-1EB7-8568-39E8-4A2FD787E291}"/>
          </ac:spMkLst>
        </pc:spChg>
        <pc:spChg chg="add mod">
          <ac:chgData name="越 易" userId="da64734563400bd7" providerId="LiveId" clId="{F7907C47-B677-401E-A820-92380B246D6A}" dt="2025-04-28T02:24:13.233" v="56" actId="1076"/>
          <ac:spMkLst>
            <pc:docMk/>
            <pc:sldMk cId="2119870703" sldId="257"/>
            <ac:spMk id="64" creationId="{218C30A9-1D9F-DBF4-1D13-DB6F2F358586}"/>
          </ac:spMkLst>
        </pc:spChg>
        <pc:spChg chg="add mod">
          <ac:chgData name="越 易" userId="da64734563400bd7" providerId="LiveId" clId="{F7907C47-B677-401E-A820-92380B246D6A}" dt="2025-04-28T02:24:13.233" v="56" actId="1076"/>
          <ac:spMkLst>
            <pc:docMk/>
            <pc:sldMk cId="2119870703" sldId="257"/>
            <ac:spMk id="65" creationId="{899677C0-B488-2474-3EC2-10619DC5A14B}"/>
          </ac:spMkLst>
        </pc:spChg>
        <pc:spChg chg="add mod">
          <ac:chgData name="越 易" userId="da64734563400bd7" providerId="LiveId" clId="{F7907C47-B677-401E-A820-92380B246D6A}" dt="2025-04-28T02:24:13.233" v="56" actId="1076"/>
          <ac:spMkLst>
            <pc:docMk/>
            <pc:sldMk cId="2119870703" sldId="257"/>
            <ac:spMk id="66" creationId="{7211FE46-1E30-16DC-5F8B-7760F60C324A}"/>
          </ac:spMkLst>
        </pc:spChg>
        <pc:spChg chg="add mod">
          <ac:chgData name="越 易" userId="da64734563400bd7" providerId="LiveId" clId="{F7907C47-B677-401E-A820-92380B246D6A}" dt="2025-04-28T02:24:13.233" v="56" actId="1076"/>
          <ac:spMkLst>
            <pc:docMk/>
            <pc:sldMk cId="2119870703" sldId="257"/>
            <ac:spMk id="67" creationId="{322301DF-06EB-598C-8865-C6B22487715D}"/>
          </ac:spMkLst>
        </pc:spChg>
        <pc:spChg chg="add mod">
          <ac:chgData name="越 易" userId="da64734563400bd7" providerId="LiveId" clId="{F7907C47-B677-401E-A820-92380B246D6A}" dt="2025-04-28T02:24:59.364" v="64" actId="1076"/>
          <ac:spMkLst>
            <pc:docMk/>
            <pc:sldMk cId="2119870703" sldId="257"/>
            <ac:spMk id="71" creationId="{D0FC387E-BA66-9C94-C888-CFBBE5043B5C}"/>
          </ac:spMkLst>
        </pc:spChg>
        <pc:spChg chg="add mod">
          <ac:chgData name="越 易" userId="da64734563400bd7" providerId="LiveId" clId="{F7907C47-B677-401E-A820-92380B246D6A}" dt="2025-04-28T02:24:22.514" v="58" actId="1076"/>
          <ac:spMkLst>
            <pc:docMk/>
            <pc:sldMk cId="2119870703" sldId="257"/>
            <ac:spMk id="73" creationId="{BED553CF-7636-E34E-6509-72E867579436}"/>
          </ac:spMkLst>
        </pc:spChg>
        <pc:spChg chg="add mod">
          <ac:chgData name="越 易" userId="da64734563400bd7" providerId="LiveId" clId="{F7907C47-B677-401E-A820-92380B246D6A}" dt="2025-04-28T02:24:22.514" v="58" actId="1076"/>
          <ac:spMkLst>
            <pc:docMk/>
            <pc:sldMk cId="2119870703" sldId="257"/>
            <ac:spMk id="74" creationId="{6BC17262-03FC-1662-CD3E-779D6E9B3CBB}"/>
          </ac:spMkLst>
        </pc:spChg>
        <pc:spChg chg="add mod">
          <ac:chgData name="越 易" userId="da64734563400bd7" providerId="LiveId" clId="{F7907C47-B677-401E-A820-92380B246D6A}" dt="2025-04-28T02:24:22.514" v="58" actId="1076"/>
          <ac:spMkLst>
            <pc:docMk/>
            <pc:sldMk cId="2119870703" sldId="257"/>
            <ac:spMk id="75" creationId="{6AD82DBE-C5BB-FFD9-44CA-1B53BCD571A6}"/>
          </ac:spMkLst>
        </pc:spChg>
        <pc:spChg chg="add mod">
          <ac:chgData name="越 易" userId="da64734563400bd7" providerId="LiveId" clId="{F7907C47-B677-401E-A820-92380B246D6A}" dt="2025-04-28T02:24:22.514" v="58" actId="1076"/>
          <ac:spMkLst>
            <pc:docMk/>
            <pc:sldMk cId="2119870703" sldId="257"/>
            <ac:spMk id="76" creationId="{D5622670-BDCD-825F-1474-33F87AF050EF}"/>
          </ac:spMkLst>
        </pc:spChg>
        <pc:spChg chg="add mod">
          <ac:chgData name="越 易" userId="da64734563400bd7" providerId="LiveId" clId="{F7907C47-B677-401E-A820-92380B246D6A}" dt="2025-04-28T02:24:22.514" v="58" actId="1076"/>
          <ac:spMkLst>
            <pc:docMk/>
            <pc:sldMk cId="2119870703" sldId="257"/>
            <ac:spMk id="77" creationId="{D709980F-9B5D-C71F-4FDA-84554250BE0B}"/>
          </ac:spMkLst>
        </pc:spChg>
        <pc:spChg chg="add mod">
          <ac:chgData name="越 易" userId="da64734563400bd7" providerId="LiveId" clId="{F7907C47-B677-401E-A820-92380B246D6A}" dt="2025-04-28T02:24:22.514" v="58" actId="1076"/>
          <ac:spMkLst>
            <pc:docMk/>
            <pc:sldMk cId="2119870703" sldId="257"/>
            <ac:spMk id="79" creationId="{A768E0F2-50C8-EB10-B66B-D9D022B1B0B9}"/>
          </ac:spMkLst>
        </pc:spChg>
        <pc:spChg chg="add mod">
          <ac:chgData name="越 易" userId="da64734563400bd7" providerId="LiveId" clId="{F7907C47-B677-401E-A820-92380B246D6A}" dt="2025-04-28T02:24:49.707" v="63" actId="1076"/>
          <ac:spMkLst>
            <pc:docMk/>
            <pc:sldMk cId="2119870703" sldId="257"/>
            <ac:spMk id="80" creationId="{7FEADB58-C5CF-625C-3515-71571F744265}"/>
          </ac:spMkLst>
        </pc:spChg>
        <pc:spChg chg="add mod">
          <ac:chgData name="越 易" userId="da64734563400bd7" providerId="LiveId" clId="{F7907C47-B677-401E-A820-92380B246D6A}" dt="2025-04-28T02:24:22.514" v="58" actId="1076"/>
          <ac:spMkLst>
            <pc:docMk/>
            <pc:sldMk cId="2119870703" sldId="257"/>
            <ac:spMk id="81" creationId="{91D9BEFC-4850-4BC8-042D-590DC1B6AC78}"/>
          </ac:spMkLst>
        </pc:spChg>
        <pc:spChg chg="add mod">
          <ac:chgData name="越 易" userId="da64734563400bd7" providerId="LiveId" clId="{F7907C47-B677-401E-A820-92380B246D6A}" dt="2025-04-28T02:24:22.514" v="58" actId="1076"/>
          <ac:spMkLst>
            <pc:docMk/>
            <pc:sldMk cId="2119870703" sldId="257"/>
            <ac:spMk id="82" creationId="{AD5EF5B2-9D85-B4E4-C8EB-107979FC1D29}"/>
          </ac:spMkLst>
        </pc:spChg>
        <pc:spChg chg="add mod">
          <ac:chgData name="越 易" userId="da64734563400bd7" providerId="LiveId" clId="{F7907C47-B677-401E-A820-92380B246D6A}" dt="2025-04-28T02:24:59.364" v="64" actId="1076"/>
          <ac:spMkLst>
            <pc:docMk/>
            <pc:sldMk cId="2119870703" sldId="257"/>
            <ac:spMk id="85" creationId="{C63C0814-A42F-2A5A-5D77-888AB42E8427}"/>
          </ac:spMkLst>
        </pc:spChg>
        <pc:spChg chg="add mod">
          <ac:chgData name="越 易" userId="da64734563400bd7" providerId="LiveId" clId="{F7907C47-B677-401E-A820-92380B246D6A}" dt="2025-04-28T02:24:33.169" v="60" actId="1076"/>
          <ac:spMkLst>
            <pc:docMk/>
            <pc:sldMk cId="2119870703" sldId="257"/>
            <ac:spMk id="86" creationId="{D5782BB6-E002-BFB5-C59F-0A528C5476CA}"/>
          </ac:spMkLst>
        </pc:spChg>
        <pc:spChg chg="add mod">
          <ac:chgData name="越 易" userId="da64734563400bd7" providerId="LiveId" clId="{F7907C47-B677-401E-A820-92380B246D6A}" dt="2025-04-28T02:27:56.203" v="107" actId="1076"/>
          <ac:spMkLst>
            <pc:docMk/>
            <pc:sldMk cId="2119870703" sldId="257"/>
            <ac:spMk id="88" creationId="{4A8D28DD-D96C-DA86-609B-67C28F788C8C}"/>
          </ac:spMkLst>
        </pc:spChg>
        <pc:spChg chg="add mod">
          <ac:chgData name="越 易" userId="da64734563400bd7" providerId="LiveId" clId="{F7907C47-B677-401E-A820-92380B246D6A}" dt="2025-04-28T02:26:57.379" v="89" actId="1076"/>
          <ac:spMkLst>
            <pc:docMk/>
            <pc:sldMk cId="2119870703" sldId="257"/>
            <ac:spMk id="89" creationId="{3DE4A9B5-7102-6DA4-63DB-CD6BE322D9B6}"/>
          </ac:spMkLst>
        </pc:spChg>
        <pc:spChg chg="add mod">
          <ac:chgData name="越 易" userId="da64734563400bd7" providerId="LiveId" clId="{F7907C47-B677-401E-A820-92380B246D6A}" dt="2025-04-28T02:26:57.379" v="89" actId="1076"/>
          <ac:spMkLst>
            <pc:docMk/>
            <pc:sldMk cId="2119870703" sldId="257"/>
            <ac:spMk id="90" creationId="{2E51C0EB-05F9-2E29-DACF-0B7DD1F82CA0}"/>
          </ac:spMkLst>
        </pc:spChg>
        <pc:spChg chg="add mod">
          <ac:chgData name="越 易" userId="da64734563400bd7" providerId="LiveId" clId="{F7907C47-B677-401E-A820-92380B246D6A}" dt="2025-04-28T02:26:57.379" v="89" actId="1076"/>
          <ac:spMkLst>
            <pc:docMk/>
            <pc:sldMk cId="2119870703" sldId="257"/>
            <ac:spMk id="91" creationId="{E70ABB56-73A7-EE35-1C0F-87C15F4C4B7D}"/>
          </ac:spMkLst>
        </pc:spChg>
        <pc:spChg chg="add mod">
          <ac:chgData name="越 易" userId="da64734563400bd7" providerId="LiveId" clId="{F7907C47-B677-401E-A820-92380B246D6A}" dt="2025-04-28T02:26:57.379" v="89" actId="1076"/>
          <ac:spMkLst>
            <pc:docMk/>
            <pc:sldMk cId="2119870703" sldId="257"/>
            <ac:spMk id="92" creationId="{7971965F-BB39-AE74-B9E2-5EDDA4932ABB}"/>
          </ac:spMkLst>
        </pc:spChg>
        <pc:spChg chg="add mod">
          <ac:chgData name="越 易" userId="da64734563400bd7" providerId="LiveId" clId="{F7907C47-B677-401E-A820-92380B246D6A}" dt="2025-04-28T02:26:57.379" v="89" actId="1076"/>
          <ac:spMkLst>
            <pc:docMk/>
            <pc:sldMk cId="2119870703" sldId="257"/>
            <ac:spMk id="93" creationId="{CADD16D6-46A6-B281-CEBA-11992E5085C1}"/>
          </ac:spMkLst>
        </pc:spChg>
        <pc:spChg chg="add mod">
          <ac:chgData name="越 易" userId="da64734563400bd7" providerId="LiveId" clId="{F7907C47-B677-401E-A820-92380B246D6A}" dt="2025-04-28T02:26:57.379" v="89" actId="1076"/>
          <ac:spMkLst>
            <pc:docMk/>
            <pc:sldMk cId="2119870703" sldId="257"/>
            <ac:spMk id="96" creationId="{D349C514-DEA5-0BD4-29FC-5A13D855C3C0}"/>
          </ac:spMkLst>
        </pc:spChg>
        <pc:spChg chg="add mod">
          <ac:chgData name="越 易" userId="da64734563400bd7" providerId="LiveId" clId="{F7907C47-B677-401E-A820-92380B246D6A}" dt="2025-04-28T02:26:59.674" v="91" actId="20577"/>
          <ac:spMkLst>
            <pc:docMk/>
            <pc:sldMk cId="2119870703" sldId="257"/>
            <ac:spMk id="97" creationId="{0B6C34AA-F2DB-2D47-E7DE-443AC2FE1F9F}"/>
          </ac:spMkLst>
        </pc:spChg>
        <pc:spChg chg="add mod">
          <ac:chgData name="越 易" userId="da64734563400bd7" providerId="LiveId" clId="{F7907C47-B677-401E-A820-92380B246D6A}" dt="2025-04-28T02:26:57.379" v="89" actId="1076"/>
          <ac:spMkLst>
            <pc:docMk/>
            <pc:sldMk cId="2119870703" sldId="257"/>
            <ac:spMk id="98" creationId="{428C9BC1-2E14-B4A3-7B36-218DB9120EC6}"/>
          </ac:spMkLst>
        </pc:spChg>
        <pc:spChg chg="add mod">
          <ac:chgData name="越 易" userId="da64734563400bd7" providerId="LiveId" clId="{F7907C47-B677-401E-A820-92380B246D6A}" dt="2025-04-28T02:26:57.379" v="89" actId="1076"/>
          <ac:spMkLst>
            <pc:docMk/>
            <pc:sldMk cId="2119870703" sldId="257"/>
            <ac:spMk id="99" creationId="{765674B2-447C-1994-B2B7-3D28079FFF39}"/>
          </ac:spMkLst>
        </pc:spChg>
        <pc:spChg chg="add del mod">
          <ac:chgData name="越 易" userId="da64734563400bd7" providerId="LiveId" clId="{F7907C47-B677-401E-A820-92380B246D6A}" dt="2025-04-28T02:28:09.256" v="108" actId="478"/>
          <ac:spMkLst>
            <pc:docMk/>
            <pc:sldMk cId="2119870703" sldId="257"/>
            <ac:spMk id="100" creationId="{BD56204F-43BE-AC3F-0E40-B7183053FA84}"/>
          </ac:spMkLst>
        </pc:spChg>
        <pc:spChg chg="add mod">
          <ac:chgData name="越 易" userId="da64734563400bd7" providerId="LiveId" clId="{F7907C47-B677-401E-A820-92380B246D6A}" dt="2025-04-28T02:27:52.845" v="106" actId="1076"/>
          <ac:spMkLst>
            <pc:docMk/>
            <pc:sldMk cId="2119870703" sldId="257"/>
            <ac:spMk id="104" creationId="{DA7FD1B2-651B-A7F8-8DD6-AAF2391338CA}"/>
          </ac:spMkLst>
        </pc:spChg>
        <pc:grpChg chg="add mod">
          <ac:chgData name="越 易" userId="da64734563400bd7" providerId="LiveId" clId="{F7907C47-B677-401E-A820-92380B246D6A}" dt="2025-04-28T02:19:32.681" v="4" actId="1076"/>
          <ac:grpSpMkLst>
            <pc:docMk/>
            <pc:sldMk cId="2119870703" sldId="257"/>
            <ac:grpSpMk id="4" creationId="{D317054F-CF2A-E302-64CB-FAE8867686F8}"/>
          </ac:grpSpMkLst>
        </pc:grpChg>
        <pc:grpChg chg="add mod">
          <ac:chgData name="越 易" userId="da64734563400bd7" providerId="LiveId" clId="{F7907C47-B677-401E-A820-92380B246D6A}" dt="2025-04-28T02:20:02.917" v="11" actId="1076"/>
          <ac:grpSpMkLst>
            <pc:docMk/>
            <pc:sldMk cId="2119870703" sldId="257"/>
            <ac:grpSpMk id="21" creationId="{205A2085-4D45-2226-7F7F-41833BBF0AAA}"/>
          </ac:grpSpMkLst>
        </pc:grpChg>
        <pc:cxnChg chg="add mod">
          <ac:chgData name="越 易" userId="da64734563400bd7" providerId="LiveId" clId="{F7907C47-B677-401E-A820-92380B246D6A}" dt="2025-04-28T02:21:16.357" v="25" actId="13822"/>
          <ac:cxnSpMkLst>
            <pc:docMk/>
            <pc:sldMk cId="2119870703" sldId="257"/>
            <ac:cxnSpMk id="33" creationId="{97605D23-433B-D987-43E9-F5C43260EA2B}"/>
          </ac:cxnSpMkLst>
        </pc:cxnChg>
        <pc:cxnChg chg="add del mod">
          <ac:chgData name="越 易" userId="da64734563400bd7" providerId="LiveId" clId="{F7907C47-B677-401E-A820-92380B246D6A}" dt="2025-04-28T02:26:49.534" v="88" actId="478"/>
          <ac:cxnSpMkLst>
            <pc:docMk/>
            <pc:sldMk cId="2119870703" sldId="257"/>
            <ac:cxnSpMk id="43" creationId="{EA464F72-6FC1-5D10-AD0F-7A932DCCEF7B}"/>
          </ac:cxnSpMkLst>
        </pc:cxnChg>
        <pc:cxnChg chg="add mod">
          <ac:chgData name="越 易" userId="da64734563400bd7" providerId="LiveId" clId="{F7907C47-B677-401E-A820-92380B246D6A}" dt="2025-04-28T02:22:13.235" v="37"/>
          <ac:cxnSpMkLst>
            <pc:docMk/>
            <pc:sldMk cId="2119870703" sldId="257"/>
            <ac:cxnSpMk id="52" creationId="{0992C7AA-2556-BA41-94C7-B4E455D36AFC}"/>
          </ac:cxnSpMkLst>
        </pc:cxnChg>
        <pc:cxnChg chg="add mod">
          <ac:chgData name="越 易" userId="da64734563400bd7" providerId="LiveId" clId="{F7907C47-B677-401E-A820-92380B246D6A}" dt="2025-04-28T02:23:04.867" v="42" actId="1076"/>
          <ac:cxnSpMkLst>
            <pc:docMk/>
            <pc:sldMk cId="2119870703" sldId="257"/>
            <ac:cxnSpMk id="62" creationId="{96E95842-0253-44AF-E764-B3EC87B25A1C}"/>
          </ac:cxnSpMkLst>
        </pc:cxnChg>
        <pc:cxnChg chg="add mod">
          <ac:chgData name="越 易" userId="da64734563400bd7" providerId="LiveId" clId="{F7907C47-B677-401E-A820-92380B246D6A}" dt="2025-04-28T02:23:47.162" v="52" actId="13822"/>
          <ac:cxnSpMkLst>
            <pc:docMk/>
            <pc:sldMk cId="2119870703" sldId="257"/>
            <ac:cxnSpMk id="69" creationId="{924D5685-0609-B53F-63A4-87C7F6163D4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A39EC-0B46-EE81-04A9-95A0EF07B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B122E-63E7-15F6-CFE1-2A3E6E7B9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B05F7-C295-A31B-52B7-714390DD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48145-2169-3C4E-846B-F9176603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BF784-E190-662A-01A0-C0B04BF5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0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01AFA-5FA5-102F-6F14-88371BCB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4D2E7E-1A14-C408-8320-2DC11F0C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78760-2E4F-FCC1-1522-71083F33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1BC30-F969-6141-3E5A-3D1D6FF2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C31D7-4494-7708-EEBE-C9C680E4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6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C2F355-AF70-28C9-9996-EAA9AA63E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FB0D42-B832-E6B3-B820-107A41F1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9BE24-AA2D-B682-8040-AB54B1D9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F9A0B-109E-87F8-6D32-B1823A12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FB5FA-564C-2B8E-867B-AB3CD45D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5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1FA78-1B00-54E1-6574-9E0637CF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B144C-CC6E-01EF-6B0F-48832645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1C773A-3A38-1796-0A89-04CF3E1E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DA3212-7C49-44A9-84D5-C4DEF676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69AADF-F498-C404-67F7-36F0116A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6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9A990-EDCE-5572-85F9-8E74D56A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6E8FF-9205-8998-116F-22DDEC7D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FDB5F-4234-3AD9-E445-B2E1EE0E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C5A383-8D68-A01D-9260-1A419B7A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11A5A-0E06-7D1E-757C-C7DF48D7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4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EDAEB-7463-BBA9-72AD-4756553A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311E1-EEB1-EBEC-0404-323FA06CF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450A79-003D-93E6-5465-659F25073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4397C-5A2C-269B-036F-F364EBCF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E721C-E685-2776-5BB3-0DAAE22C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BCD7A2-9501-4B6E-6E19-6C69C212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7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509AD-C421-48A3-272D-B787172C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61686-0BAA-B406-121B-1D3AC778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CFAD91-C38E-D540-96E3-33C2B79E7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61DB7A-5352-72B7-8476-8E43E2957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F42A8-1F10-63F8-EA56-811A39647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5658A4-8C90-213D-BC25-27437A95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825B4F-6277-756B-CFB3-3D29F48E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F6F4E4-6294-B93A-D896-6CDBAB8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8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05C69-68ED-A34C-BC20-857CDC2E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9A7173-1023-BB68-EE3F-384B7932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7CF245-68D9-A865-B059-5D69EB14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552AA8-1760-7585-4751-6B0136B2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5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648047-BDEE-1EA1-C82B-03D70A2F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AF8345-7681-65BD-A9E1-820FC096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13A55-1A2D-D3DF-2F7C-673D8304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7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55E42-E84E-CF0E-A5C1-F245E046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EA350-184D-D0C9-06F1-12C2A3BDE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A0014-E252-0EEF-047D-2A64167FD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6CD318-4E74-A4E5-7CE6-47C87DA2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BC1F1-7402-1E59-D926-2D6AA9F4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541B2-13D4-8460-8817-1FF8B1E5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7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32D85-AE3A-F437-2E32-2FB1E781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301B0D-F9E2-5A84-B2F1-4C176CC5D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9D7EEA-912E-6C01-BBC4-70B0C9E3C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6D531-7119-0B1F-EAFE-235E1326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DBD72-2B93-8C68-2409-2E2BE46D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3537B-42A4-067D-3515-4AB6773F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80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91EBEA-177E-7B7E-6C72-CF016C78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90FEBF-CD15-C0B3-E9F7-52C27550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9622C-DC8F-AECE-7CF5-F2EC2BD95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329E4-5780-4B71-B36C-D6D2D3D6B773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696B1-923E-E040-5E0A-FABAE2B23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9077E-5A19-8F78-11F6-C7A3579FB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33440-8655-46B0-A186-391E508436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3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AC3DADDB-7DAF-388F-03ED-9596EA7BE07B}"/>
              </a:ext>
            </a:extLst>
          </p:cNvPr>
          <p:cNvGrpSpPr/>
          <p:nvPr/>
        </p:nvGrpSpPr>
        <p:grpSpPr>
          <a:xfrm>
            <a:off x="1641346" y="1050157"/>
            <a:ext cx="3101147" cy="409756"/>
            <a:chOff x="1270959" y="690115"/>
            <a:chExt cx="3101147" cy="409756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A6B44BC-7A96-EA88-77A8-E58CF3B9038A}"/>
                </a:ext>
              </a:extLst>
            </p:cNvPr>
            <p:cNvGrpSpPr/>
            <p:nvPr/>
          </p:nvGrpSpPr>
          <p:grpSpPr>
            <a:xfrm>
              <a:off x="1270959" y="690115"/>
              <a:ext cx="2484409" cy="409756"/>
              <a:chOff x="2852469" y="1151626"/>
              <a:chExt cx="2455653" cy="373813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A5A9C7D6-6DF5-2CA9-B304-CECD228E36CF}"/>
                  </a:ext>
                </a:extLst>
              </p:cNvPr>
              <p:cNvGrpSpPr/>
              <p:nvPr/>
            </p:nvGrpSpPr>
            <p:grpSpPr>
              <a:xfrm>
                <a:off x="2852469" y="1151627"/>
                <a:ext cx="1230702" cy="373812"/>
                <a:chOff x="3605842" y="2531853"/>
                <a:chExt cx="1230702" cy="373812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769CF46-6024-2294-F61B-267A34914AB8}"/>
                    </a:ext>
                  </a:extLst>
                </p:cNvPr>
                <p:cNvSpPr/>
                <p:nvPr/>
              </p:nvSpPr>
              <p:spPr>
                <a:xfrm>
                  <a:off x="3916393" y="2531854"/>
                  <a:ext cx="310551" cy="373811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7C0BDAC-56E7-C131-2ECC-DE5EAC3E4E12}"/>
                    </a:ext>
                  </a:extLst>
                </p:cNvPr>
                <p:cNvSpPr/>
                <p:nvPr/>
              </p:nvSpPr>
              <p:spPr>
                <a:xfrm>
                  <a:off x="4226944" y="2531854"/>
                  <a:ext cx="310551" cy="373811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F373105-8770-0D47-577C-FB37833389C3}"/>
                    </a:ext>
                  </a:extLst>
                </p:cNvPr>
                <p:cNvSpPr/>
                <p:nvPr/>
              </p:nvSpPr>
              <p:spPr>
                <a:xfrm>
                  <a:off x="4525993" y="2531853"/>
                  <a:ext cx="310551" cy="373811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84736DD-EC2A-C624-0C86-46EEA010E48F}"/>
                    </a:ext>
                  </a:extLst>
                </p:cNvPr>
                <p:cNvSpPr/>
                <p:nvPr/>
              </p:nvSpPr>
              <p:spPr>
                <a:xfrm>
                  <a:off x="3605842" y="2531853"/>
                  <a:ext cx="310551" cy="373811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EDE76E59-2C6C-7FC5-9AEA-37B411B0689D}"/>
                  </a:ext>
                </a:extLst>
              </p:cNvPr>
              <p:cNvGrpSpPr/>
              <p:nvPr/>
            </p:nvGrpSpPr>
            <p:grpSpPr>
              <a:xfrm>
                <a:off x="4077420" y="1151626"/>
                <a:ext cx="1230702" cy="373812"/>
                <a:chOff x="3605842" y="2531853"/>
                <a:chExt cx="1230702" cy="373812"/>
              </a:xfrm>
            </p:grpSpPr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E1D6411E-DD44-BA00-A007-81B666A453FF}"/>
                    </a:ext>
                  </a:extLst>
                </p:cNvPr>
                <p:cNvSpPr/>
                <p:nvPr/>
              </p:nvSpPr>
              <p:spPr>
                <a:xfrm>
                  <a:off x="3916393" y="2531854"/>
                  <a:ext cx="310551" cy="37381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ACD3AB9-9B2F-264F-6EEE-C58F997EB268}"/>
                    </a:ext>
                  </a:extLst>
                </p:cNvPr>
                <p:cNvSpPr/>
                <p:nvPr/>
              </p:nvSpPr>
              <p:spPr>
                <a:xfrm>
                  <a:off x="4226944" y="2531854"/>
                  <a:ext cx="310551" cy="373811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81B88444-505D-64F5-7467-2EEF2252F340}"/>
                    </a:ext>
                  </a:extLst>
                </p:cNvPr>
                <p:cNvSpPr/>
                <p:nvPr/>
              </p:nvSpPr>
              <p:spPr>
                <a:xfrm>
                  <a:off x="4525993" y="2531853"/>
                  <a:ext cx="310551" cy="37381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FCC34EBF-E29E-0012-094A-C87AB2D1C678}"/>
                    </a:ext>
                  </a:extLst>
                </p:cNvPr>
                <p:cNvSpPr/>
                <p:nvPr/>
              </p:nvSpPr>
              <p:spPr>
                <a:xfrm>
                  <a:off x="3605842" y="2531853"/>
                  <a:ext cx="310551" cy="373811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19C032A-B262-9C1B-7CFF-A1AB32E18333}"/>
                </a:ext>
              </a:extLst>
            </p:cNvPr>
            <p:cNvSpPr/>
            <p:nvPr/>
          </p:nvSpPr>
          <p:spPr>
            <a:xfrm>
              <a:off x="4057918" y="690115"/>
              <a:ext cx="314188" cy="4097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箭头: 下 47">
            <a:extLst>
              <a:ext uri="{FF2B5EF4-FFF2-40B4-BE49-F238E27FC236}">
                <a16:creationId xmlns:a16="http://schemas.microsoft.com/office/drawing/2014/main" id="{698D4BA6-13B0-5B34-1079-467E0B4545DD}"/>
              </a:ext>
            </a:extLst>
          </p:cNvPr>
          <p:cNvSpPr/>
          <p:nvPr/>
        </p:nvSpPr>
        <p:spPr>
          <a:xfrm>
            <a:off x="3034826" y="1740272"/>
            <a:ext cx="314188" cy="77137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157F908-31BF-6C0A-7DC8-960469F10BA8}"/>
              </a:ext>
            </a:extLst>
          </p:cNvPr>
          <p:cNvGrpSpPr/>
          <p:nvPr/>
        </p:nvGrpSpPr>
        <p:grpSpPr>
          <a:xfrm>
            <a:off x="1306794" y="2876088"/>
            <a:ext cx="1256752" cy="409754"/>
            <a:chOff x="1026544" y="2441278"/>
            <a:chExt cx="1256752" cy="40975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CCBF6EA-7B54-E5E0-F68D-A1B1D2A77B04}"/>
                </a:ext>
              </a:extLst>
            </p:cNvPr>
            <p:cNvSpPr/>
            <p:nvPr/>
          </p:nvSpPr>
          <p:spPr>
            <a:xfrm>
              <a:off x="1026544" y="2441278"/>
              <a:ext cx="314188" cy="4097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731EE40-46C5-5913-C12A-6795BD6B9522}"/>
                </a:ext>
              </a:extLst>
            </p:cNvPr>
            <p:cNvSpPr/>
            <p:nvPr/>
          </p:nvSpPr>
          <p:spPr>
            <a:xfrm>
              <a:off x="1340732" y="2441278"/>
              <a:ext cx="314188" cy="40975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52D705C-E229-8C49-E8FB-671391F664C8}"/>
                </a:ext>
              </a:extLst>
            </p:cNvPr>
            <p:cNvSpPr/>
            <p:nvPr/>
          </p:nvSpPr>
          <p:spPr>
            <a:xfrm>
              <a:off x="1654920" y="2442717"/>
              <a:ext cx="314188" cy="4068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F39E8FA-CC6F-4D36-988D-4C0A58EA530D}"/>
                </a:ext>
              </a:extLst>
            </p:cNvPr>
            <p:cNvSpPr/>
            <p:nvPr/>
          </p:nvSpPr>
          <p:spPr>
            <a:xfrm>
              <a:off x="1969108" y="2441278"/>
              <a:ext cx="314188" cy="4097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7E12EC0-AFC9-E857-A2F2-B0E7B1B1E934}"/>
              </a:ext>
            </a:extLst>
          </p:cNvPr>
          <p:cNvGrpSpPr/>
          <p:nvPr/>
        </p:nvGrpSpPr>
        <p:grpSpPr>
          <a:xfrm>
            <a:off x="2880641" y="2876088"/>
            <a:ext cx="1256750" cy="409754"/>
            <a:chOff x="2213522" y="2544795"/>
            <a:chExt cx="1256750" cy="40975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952EF077-45F6-D488-315B-2EC339DB9660}"/>
                </a:ext>
              </a:extLst>
            </p:cNvPr>
            <p:cNvSpPr/>
            <p:nvPr/>
          </p:nvSpPr>
          <p:spPr>
            <a:xfrm>
              <a:off x="2213522" y="2544795"/>
              <a:ext cx="314188" cy="4097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3E9E172-D682-D5ED-42BC-589EF143E7C2}"/>
                </a:ext>
              </a:extLst>
            </p:cNvPr>
            <p:cNvSpPr/>
            <p:nvPr/>
          </p:nvSpPr>
          <p:spPr>
            <a:xfrm>
              <a:off x="2527709" y="2544795"/>
              <a:ext cx="314188" cy="4097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ABE3DAE-7899-BB39-8AF1-4CC97E6567AB}"/>
                </a:ext>
              </a:extLst>
            </p:cNvPr>
            <p:cNvSpPr/>
            <p:nvPr/>
          </p:nvSpPr>
          <p:spPr>
            <a:xfrm>
              <a:off x="2841897" y="2544795"/>
              <a:ext cx="314188" cy="40975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CBB711B-A99E-C07D-F5A7-D249C7C73DF0}"/>
                </a:ext>
              </a:extLst>
            </p:cNvPr>
            <p:cNvSpPr/>
            <p:nvPr/>
          </p:nvSpPr>
          <p:spPr>
            <a:xfrm>
              <a:off x="3156084" y="2544795"/>
              <a:ext cx="314188" cy="4097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421D2EB2-2412-0D93-492F-E16C8C13C791}"/>
              </a:ext>
            </a:extLst>
          </p:cNvPr>
          <p:cNvGrpSpPr/>
          <p:nvPr/>
        </p:nvGrpSpPr>
        <p:grpSpPr>
          <a:xfrm>
            <a:off x="4428305" y="2876088"/>
            <a:ext cx="628376" cy="409754"/>
            <a:chOff x="4069555" y="2544795"/>
            <a:chExt cx="628376" cy="40975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C05EA31-082C-4D7E-30AE-40F47691A1E7}"/>
                </a:ext>
              </a:extLst>
            </p:cNvPr>
            <p:cNvSpPr/>
            <p:nvPr/>
          </p:nvSpPr>
          <p:spPr>
            <a:xfrm>
              <a:off x="4069555" y="2544795"/>
              <a:ext cx="314188" cy="40975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44A46BA-4E91-890F-B66C-D83EFE5F404F}"/>
                </a:ext>
              </a:extLst>
            </p:cNvPr>
            <p:cNvSpPr/>
            <p:nvPr/>
          </p:nvSpPr>
          <p:spPr>
            <a:xfrm>
              <a:off x="4383743" y="2544795"/>
              <a:ext cx="314188" cy="4097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箭头: 下 64">
            <a:extLst>
              <a:ext uri="{FF2B5EF4-FFF2-40B4-BE49-F238E27FC236}">
                <a16:creationId xmlns:a16="http://schemas.microsoft.com/office/drawing/2014/main" id="{9F61D297-68F5-FAA0-51DE-A9AA558CBA3B}"/>
              </a:ext>
            </a:extLst>
          </p:cNvPr>
          <p:cNvSpPr/>
          <p:nvPr/>
        </p:nvSpPr>
        <p:spPr>
          <a:xfrm>
            <a:off x="3034826" y="3650285"/>
            <a:ext cx="314188" cy="77137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01FFA37-E418-AEFB-0D26-E0485EAFC266}"/>
              </a:ext>
            </a:extLst>
          </p:cNvPr>
          <p:cNvGrpSpPr/>
          <p:nvPr/>
        </p:nvGrpSpPr>
        <p:grpSpPr>
          <a:xfrm>
            <a:off x="2554815" y="4786101"/>
            <a:ext cx="1256752" cy="409754"/>
            <a:chOff x="1026544" y="2441278"/>
            <a:chExt cx="1256752" cy="409754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D6DF6C6-C645-61C2-61B0-B308F983E776}"/>
                </a:ext>
              </a:extLst>
            </p:cNvPr>
            <p:cNvSpPr/>
            <p:nvPr/>
          </p:nvSpPr>
          <p:spPr>
            <a:xfrm>
              <a:off x="1026544" y="2441278"/>
              <a:ext cx="314188" cy="40975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61FF055-694C-46D5-C17A-F06A17209A15}"/>
                </a:ext>
              </a:extLst>
            </p:cNvPr>
            <p:cNvSpPr/>
            <p:nvPr/>
          </p:nvSpPr>
          <p:spPr>
            <a:xfrm>
              <a:off x="1340732" y="2441278"/>
              <a:ext cx="314188" cy="40975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CA59A18-95FA-DECA-AAD4-945559B1AC0D}"/>
                </a:ext>
              </a:extLst>
            </p:cNvPr>
            <p:cNvSpPr/>
            <p:nvPr/>
          </p:nvSpPr>
          <p:spPr>
            <a:xfrm>
              <a:off x="1654920" y="2442717"/>
              <a:ext cx="314188" cy="40831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906888A-0B47-04BE-4BF9-2C7C56424DF3}"/>
                </a:ext>
              </a:extLst>
            </p:cNvPr>
            <p:cNvSpPr/>
            <p:nvPr/>
          </p:nvSpPr>
          <p:spPr>
            <a:xfrm>
              <a:off x="1969108" y="2441278"/>
              <a:ext cx="314188" cy="40975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55CF9632-396D-7386-F9DF-3A75D5FA64DB}"/>
              </a:ext>
            </a:extLst>
          </p:cNvPr>
          <p:cNvCxnSpPr>
            <a:cxnSpLocks/>
            <a:stCxn id="49" idx="2"/>
            <a:endCxn id="67" idx="1"/>
          </p:cNvCxnSpPr>
          <p:nvPr/>
        </p:nvCxnSpPr>
        <p:spPr>
          <a:xfrm rot="16200000" flipH="1">
            <a:off x="1156783" y="3592946"/>
            <a:ext cx="1705136" cy="109092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C76CCCEF-FBAA-1D45-F2A0-B5662D27923E}"/>
              </a:ext>
            </a:extLst>
          </p:cNvPr>
          <p:cNvCxnSpPr>
            <a:cxnSpLocks/>
            <a:stCxn id="56" idx="1"/>
            <a:endCxn id="68" idx="0"/>
          </p:cNvCxnSpPr>
          <p:nvPr/>
        </p:nvCxnSpPr>
        <p:spPr>
          <a:xfrm rot="10800000" flipH="1" flipV="1">
            <a:off x="2880641" y="3080965"/>
            <a:ext cx="145456" cy="1705136"/>
          </a:xfrm>
          <a:prstGeom prst="curvedConnector4">
            <a:avLst>
              <a:gd name="adj1" fmla="val -157161"/>
              <a:gd name="adj2" fmla="val 560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16440A08-37D1-517F-8F10-636E72146B3B}"/>
              </a:ext>
            </a:extLst>
          </p:cNvPr>
          <p:cNvCxnSpPr>
            <a:cxnSpLocks/>
          </p:cNvCxnSpPr>
          <p:nvPr/>
        </p:nvCxnSpPr>
        <p:spPr>
          <a:xfrm flipH="1">
            <a:off x="1306794" y="1459911"/>
            <a:ext cx="334552" cy="14147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10CDEB6-CC8F-C5B3-A20E-8DA573C01B44}"/>
              </a:ext>
            </a:extLst>
          </p:cNvPr>
          <p:cNvCxnSpPr>
            <a:cxnSpLocks/>
          </p:cNvCxnSpPr>
          <p:nvPr/>
        </p:nvCxnSpPr>
        <p:spPr>
          <a:xfrm flipH="1">
            <a:off x="2217356" y="1459911"/>
            <a:ext cx="334552" cy="14147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9F1FFDB-DE32-6DB2-5E42-D096DB022791}"/>
              </a:ext>
            </a:extLst>
          </p:cNvPr>
          <p:cNvCxnSpPr>
            <a:cxnSpLocks/>
          </p:cNvCxnSpPr>
          <p:nvPr/>
        </p:nvCxnSpPr>
        <p:spPr>
          <a:xfrm>
            <a:off x="2583909" y="1459911"/>
            <a:ext cx="270549" cy="14147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4B094BB-3A8F-3EBE-8D1F-1800C35F8B3E}"/>
              </a:ext>
            </a:extLst>
          </p:cNvPr>
          <p:cNvCxnSpPr>
            <a:cxnSpLocks/>
          </p:cNvCxnSpPr>
          <p:nvPr/>
        </p:nvCxnSpPr>
        <p:spPr>
          <a:xfrm>
            <a:off x="3511924" y="1459911"/>
            <a:ext cx="279279" cy="14147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D408A2ED-868C-4C4B-FFB6-13A866AA1C5D}"/>
              </a:ext>
            </a:extLst>
          </p:cNvPr>
          <p:cNvCxnSpPr>
            <a:cxnSpLocks/>
          </p:cNvCxnSpPr>
          <p:nvPr/>
        </p:nvCxnSpPr>
        <p:spPr>
          <a:xfrm>
            <a:off x="3509015" y="1458472"/>
            <a:ext cx="907654" cy="141617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1FBF94CC-9708-D223-630C-6C8C6C8FE7D7}"/>
              </a:ext>
            </a:extLst>
          </p:cNvPr>
          <p:cNvCxnSpPr>
            <a:cxnSpLocks/>
          </p:cNvCxnSpPr>
          <p:nvPr/>
        </p:nvCxnSpPr>
        <p:spPr>
          <a:xfrm>
            <a:off x="4131572" y="1458472"/>
            <a:ext cx="907654" cy="141617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938F6BC1-6008-00CD-748A-59AD626CA1B8}"/>
              </a:ext>
            </a:extLst>
          </p:cNvPr>
          <p:cNvCxnSpPr>
            <a:cxnSpLocks/>
          </p:cNvCxnSpPr>
          <p:nvPr/>
        </p:nvCxnSpPr>
        <p:spPr>
          <a:xfrm flipH="1">
            <a:off x="3180281" y="3327535"/>
            <a:ext cx="1236388" cy="14585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1EE7E7EE-A6A5-028F-87B7-6D4B3CC86699}"/>
              </a:ext>
            </a:extLst>
          </p:cNvPr>
          <p:cNvCxnSpPr>
            <a:cxnSpLocks/>
          </p:cNvCxnSpPr>
          <p:nvPr/>
        </p:nvCxnSpPr>
        <p:spPr>
          <a:xfrm flipH="1">
            <a:off x="3823203" y="3306688"/>
            <a:ext cx="1236388" cy="14585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F6E12B2-5E0A-C531-A490-985BCB415AB4}"/>
              </a:ext>
            </a:extLst>
          </p:cNvPr>
          <p:cNvSpPr txBox="1"/>
          <p:nvPr/>
        </p:nvSpPr>
        <p:spPr>
          <a:xfrm>
            <a:off x="6077362" y="852048"/>
            <a:ext cx="46007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Noto Sans Mono" panose="020B0509040504020204" pitchFamily="50" charset="0"/>
                <a:cs typeface="Noto Sans Mono" panose="020B0509040504020204" pitchFamily="50" charset="0"/>
              </a:rPr>
              <a:t>+typedef struct {</a:t>
            </a:r>
          </a:p>
          <a:p>
            <a:r>
              <a:rPr lang="zh-CN" altLang="en-US" dirty="0">
                <a:latin typeface="Noto Sans Mono" panose="020B0509040504020204" pitchFamily="50" charset="0"/>
                <a:cs typeface="Noto Sans Mono" panose="020B0509040504020204" pitchFamily="50" charset="0"/>
              </a:rPr>
              <a:t>+  HANDLE* lpHandles;</a:t>
            </a:r>
          </a:p>
          <a:p>
            <a:r>
              <a:rPr lang="zh-CN" altLang="en-US" dirty="0">
                <a:latin typeface="Noto Sans Mono" panose="020B0509040504020204" pitchFamily="50" charset="0"/>
                <a:cs typeface="Noto Sans Mono" panose="020B0509040504020204" pitchFamily="50" charset="0"/>
              </a:rPr>
              <a:t>+  int nCount;</a:t>
            </a:r>
          </a:p>
          <a:p>
            <a:r>
              <a:rPr lang="zh-CN" altLang="en-US" dirty="0">
                <a:latin typeface="Noto Sans Mono" panose="020B0509040504020204" pitchFamily="50" charset="0"/>
                <a:cs typeface="Noto Sans Mono" panose="020B0509040504020204" pitchFamily="50" charset="0"/>
              </a:rPr>
              <a:t>+  BOOL bWaitAll;</a:t>
            </a:r>
          </a:p>
          <a:p>
            <a:r>
              <a:rPr lang="zh-CN" altLang="en-US" dirty="0">
                <a:latin typeface="Noto Sans Mono" panose="020B0509040504020204" pitchFamily="50" charset="0"/>
                <a:cs typeface="Noto Sans Mono" panose="020B0509040504020204" pitchFamily="50" charset="0"/>
              </a:rPr>
              <a:t>+  DWORD dwMilliseconds;</a:t>
            </a:r>
          </a:p>
          <a:p>
            <a:r>
              <a:rPr lang="zh-CN" altLang="en-US" dirty="0">
                <a:latin typeface="Noto Sans Mono" panose="020B0509040504020204" pitchFamily="50" charset="0"/>
                <a:cs typeface="Noto Sans Mono" panose="020B0509040504020204" pitchFamily="50" charset="0"/>
              </a:rPr>
              <a:t>+  int nIndex;</a:t>
            </a:r>
          </a:p>
          <a:p>
            <a:r>
              <a:rPr lang="zh-CN" altLang="en-US" dirty="0">
                <a:latin typeface="Noto Sans Mono" panose="020B0509040504020204" pitchFamily="50" charset="0"/>
                <a:cs typeface="Noto Sans Mono" panose="020B0509040504020204" pitchFamily="50" charset="0"/>
              </a:rPr>
              <a:t>+} WaitForMultipleObjectsParams;</a:t>
            </a: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5F8953BB-8D53-48B9-0378-D9240A732A16}"/>
              </a:ext>
            </a:extLst>
          </p:cNvPr>
          <p:cNvGrpSpPr/>
          <p:nvPr/>
        </p:nvGrpSpPr>
        <p:grpSpPr>
          <a:xfrm>
            <a:off x="6219087" y="3158707"/>
            <a:ext cx="1256752" cy="411912"/>
            <a:chOff x="1026544" y="2440559"/>
            <a:chExt cx="1256752" cy="411912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D00D8FDD-5A85-EF02-8C87-25454FFBEB06}"/>
                </a:ext>
              </a:extLst>
            </p:cNvPr>
            <p:cNvSpPr/>
            <p:nvPr/>
          </p:nvSpPr>
          <p:spPr>
            <a:xfrm>
              <a:off x="1026544" y="2441278"/>
              <a:ext cx="314188" cy="4097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60B5CD21-6071-8017-D5E7-310FF2EE6739}"/>
                </a:ext>
              </a:extLst>
            </p:cNvPr>
            <p:cNvSpPr/>
            <p:nvPr/>
          </p:nvSpPr>
          <p:spPr>
            <a:xfrm>
              <a:off x="1340732" y="2441278"/>
              <a:ext cx="314188" cy="40975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BE389C5-5095-03A7-ACAD-0E3B9DB33873}"/>
                </a:ext>
              </a:extLst>
            </p:cNvPr>
            <p:cNvSpPr/>
            <p:nvPr/>
          </p:nvSpPr>
          <p:spPr>
            <a:xfrm>
              <a:off x="1654920" y="2440559"/>
              <a:ext cx="314188" cy="41191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EB04FEB-4024-2EB1-BF46-6237FD36F59C}"/>
                </a:ext>
              </a:extLst>
            </p:cNvPr>
            <p:cNvSpPr/>
            <p:nvPr/>
          </p:nvSpPr>
          <p:spPr>
            <a:xfrm>
              <a:off x="1969108" y="2441278"/>
              <a:ext cx="314188" cy="4097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EFF0EB5A-5975-DF79-6DB7-342F00F13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26706"/>
              </p:ext>
            </p:extLst>
          </p:nvPr>
        </p:nvGraphicFramePr>
        <p:xfrm>
          <a:off x="6077362" y="4101412"/>
          <a:ext cx="1829416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15797">
                  <a:extLst>
                    <a:ext uri="{9D8B030D-6E8A-4147-A177-3AD203B41FA5}">
                      <a16:colId xmlns:a16="http://schemas.microsoft.com/office/drawing/2014/main" val="2927139756"/>
                    </a:ext>
                  </a:extLst>
                </a:gridCol>
                <a:gridCol w="513619">
                  <a:extLst>
                    <a:ext uri="{9D8B030D-6E8A-4147-A177-3AD203B41FA5}">
                      <a16:colId xmlns:a16="http://schemas.microsoft.com/office/drawing/2014/main" val="204144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Noto Sans Mono" panose="020B0509040504020204" pitchFamily="50" charset="0"/>
                          <a:ea typeface="Noto Sans Mono" panose="020B0509040504020204" pitchFamily="50" charset="0"/>
                          <a:cs typeface="Noto Sans Mono" panose="020B0509040504020204" pitchFamily="50" charset="0"/>
                        </a:rPr>
                        <a:t>lpHandles</a:t>
                      </a:r>
                      <a:endParaRPr lang="zh-CN" altLang="en-US" sz="1600" b="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74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Noto Sans Mono" panose="020B0509040504020204" pitchFamily="50" charset="0"/>
                          <a:ea typeface="Noto Sans Mono" panose="020B0509040504020204" pitchFamily="50" charset="0"/>
                          <a:cs typeface="Noto Sans Mono" panose="020B0509040504020204" pitchFamily="50" charset="0"/>
                        </a:rPr>
                        <a:t>nCount</a:t>
                      </a:r>
                      <a:endParaRPr lang="zh-CN" altLang="en-US" sz="160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Noto Sans Mono" panose="020B0509040504020204" pitchFamily="50" charset="0"/>
                          <a:ea typeface="Noto Sans Mono" panose="020B0509040504020204" pitchFamily="50" charset="0"/>
                          <a:cs typeface="Noto Sans Mono" panose="020B0509040504020204" pitchFamily="50" charset="0"/>
                        </a:rPr>
                        <a:t>4</a:t>
                      </a:r>
                      <a:endParaRPr lang="zh-CN" altLang="en-US" sz="160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7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Noto Sans Mono" panose="020B0509040504020204" pitchFamily="50" charset="0"/>
                          <a:ea typeface="Noto Sans Mono" panose="020B0509040504020204" pitchFamily="50" charset="0"/>
                          <a:cs typeface="Noto Sans Mono" panose="020B0509040504020204" pitchFamily="50" charset="0"/>
                        </a:rPr>
                        <a:t>nIndex</a:t>
                      </a:r>
                      <a:endParaRPr lang="zh-CN" altLang="en-US" sz="160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Noto Sans Mono" panose="020B0509040504020204" pitchFamily="50" charset="0"/>
                          <a:ea typeface="Noto Sans Mono" panose="020B0509040504020204" pitchFamily="50" charset="0"/>
                          <a:cs typeface="Noto Sans Mono" panose="020B0509040504020204" pitchFamily="50" charset="0"/>
                        </a:rPr>
                        <a:t>0</a:t>
                      </a:r>
                      <a:endParaRPr lang="zh-CN" altLang="en-US" sz="160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262195"/>
                  </a:ext>
                </a:extLst>
              </a:tr>
            </a:tbl>
          </a:graphicData>
        </a:graphic>
      </p:graphicFrame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72B33F4D-3C52-A399-A35B-42DADBCCC4D4}"/>
              </a:ext>
            </a:extLst>
          </p:cNvPr>
          <p:cNvCxnSpPr>
            <a:cxnSpLocks/>
            <a:stCxn id="115" idx="0"/>
            <a:endCxn id="104" idx="2"/>
          </p:cNvCxnSpPr>
          <p:nvPr/>
        </p:nvCxnSpPr>
        <p:spPr>
          <a:xfrm rot="16200000" flipV="1">
            <a:off x="6746160" y="3199201"/>
            <a:ext cx="532232" cy="12721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E8DC49E4-B8E5-DF71-E358-72B9F13A190E}"/>
              </a:ext>
            </a:extLst>
          </p:cNvPr>
          <p:cNvSpPr/>
          <p:nvPr/>
        </p:nvSpPr>
        <p:spPr>
          <a:xfrm>
            <a:off x="7389962" y="4101412"/>
            <a:ext cx="516816" cy="3670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DD948736-983E-FCDA-F061-8894505E2333}"/>
              </a:ext>
            </a:extLst>
          </p:cNvPr>
          <p:cNvGrpSpPr/>
          <p:nvPr/>
        </p:nvGrpSpPr>
        <p:grpSpPr>
          <a:xfrm>
            <a:off x="9068527" y="3158707"/>
            <a:ext cx="1256750" cy="409754"/>
            <a:chOff x="2213522" y="2544795"/>
            <a:chExt cx="1256750" cy="409754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64616CFF-689E-81D8-8CC8-21402C7AF356}"/>
                </a:ext>
              </a:extLst>
            </p:cNvPr>
            <p:cNvSpPr/>
            <p:nvPr/>
          </p:nvSpPr>
          <p:spPr>
            <a:xfrm>
              <a:off x="2213522" y="2544795"/>
              <a:ext cx="314188" cy="4097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19247FE1-A6C5-BA02-FCDB-8E83F45AC4D1}"/>
                </a:ext>
              </a:extLst>
            </p:cNvPr>
            <p:cNvSpPr/>
            <p:nvPr/>
          </p:nvSpPr>
          <p:spPr>
            <a:xfrm>
              <a:off x="2527709" y="2544795"/>
              <a:ext cx="314188" cy="40975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688EC7A-D763-82C8-41B4-7F587967431C}"/>
                </a:ext>
              </a:extLst>
            </p:cNvPr>
            <p:cNvSpPr/>
            <p:nvPr/>
          </p:nvSpPr>
          <p:spPr>
            <a:xfrm>
              <a:off x="2841897" y="2544795"/>
              <a:ext cx="314188" cy="40975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E1D92394-5CA3-DE33-13D3-CB863C5E86EA}"/>
                </a:ext>
              </a:extLst>
            </p:cNvPr>
            <p:cNvSpPr/>
            <p:nvPr/>
          </p:nvSpPr>
          <p:spPr>
            <a:xfrm>
              <a:off x="3156084" y="2544795"/>
              <a:ext cx="314188" cy="4097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23" name="表格 122">
            <a:extLst>
              <a:ext uri="{FF2B5EF4-FFF2-40B4-BE49-F238E27FC236}">
                <a16:creationId xmlns:a16="http://schemas.microsoft.com/office/drawing/2014/main" id="{A458DC75-5244-6F0C-BF88-C84FBBDC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06346"/>
              </p:ext>
            </p:extLst>
          </p:nvPr>
        </p:nvGraphicFramePr>
        <p:xfrm>
          <a:off x="8848700" y="4099526"/>
          <a:ext cx="1829416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15797">
                  <a:extLst>
                    <a:ext uri="{9D8B030D-6E8A-4147-A177-3AD203B41FA5}">
                      <a16:colId xmlns:a16="http://schemas.microsoft.com/office/drawing/2014/main" val="2927139756"/>
                    </a:ext>
                  </a:extLst>
                </a:gridCol>
                <a:gridCol w="513619">
                  <a:extLst>
                    <a:ext uri="{9D8B030D-6E8A-4147-A177-3AD203B41FA5}">
                      <a16:colId xmlns:a16="http://schemas.microsoft.com/office/drawing/2014/main" val="204144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latin typeface="Noto Sans Mono" panose="020B0509040504020204" pitchFamily="50" charset="0"/>
                          <a:ea typeface="Noto Sans Mono" panose="020B0509040504020204" pitchFamily="50" charset="0"/>
                          <a:cs typeface="Noto Sans Mono" panose="020B0509040504020204" pitchFamily="50" charset="0"/>
                        </a:rPr>
                        <a:t>lpHandles</a:t>
                      </a:r>
                      <a:endParaRPr lang="zh-CN" altLang="en-US" sz="1600" b="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74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Noto Sans Mono" panose="020B0509040504020204" pitchFamily="50" charset="0"/>
                          <a:ea typeface="Noto Sans Mono" panose="020B0509040504020204" pitchFamily="50" charset="0"/>
                          <a:cs typeface="Noto Sans Mono" panose="020B0509040504020204" pitchFamily="50" charset="0"/>
                        </a:rPr>
                        <a:t>nCount</a:t>
                      </a:r>
                      <a:endParaRPr lang="zh-CN" altLang="en-US" sz="160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Noto Sans Mono" panose="020B0509040504020204" pitchFamily="50" charset="0"/>
                          <a:ea typeface="Noto Sans Mono" panose="020B0509040504020204" pitchFamily="50" charset="0"/>
                          <a:cs typeface="Noto Sans Mono" panose="020B0509040504020204" pitchFamily="50" charset="0"/>
                        </a:rPr>
                        <a:t>4</a:t>
                      </a:r>
                      <a:endParaRPr lang="zh-CN" altLang="en-US" sz="160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07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Noto Sans Mono" panose="020B0509040504020204" pitchFamily="50" charset="0"/>
                          <a:ea typeface="Noto Sans Mono" panose="020B0509040504020204" pitchFamily="50" charset="0"/>
                          <a:cs typeface="Noto Sans Mono" panose="020B0509040504020204" pitchFamily="50" charset="0"/>
                        </a:rPr>
                        <a:t>nIndex</a:t>
                      </a:r>
                      <a:endParaRPr lang="zh-CN" altLang="en-US" sz="160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Noto Sans Mono" panose="020B0509040504020204" pitchFamily="50" charset="0"/>
                          <a:ea typeface="Noto Sans Mono" panose="020B0509040504020204" pitchFamily="50" charset="0"/>
                          <a:cs typeface="Noto Sans Mono" panose="020B0509040504020204" pitchFamily="50" charset="0"/>
                        </a:rPr>
                        <a:t>1</a:t>
                      </a:r>
                      <a:endParaRPr lang="zh-CN" altLang="en-US" sz="1600" dirty="0">
                        <a:latin typeface="Noto Sans Mono" panose="020B0509040504020204" pitchFamily="50" charset="0"/>
                        <a:cs typeface="Noto Sans Mono" panose="020B0509040504020204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262195"/>
                  </a:ext>
                </a:extLst>
              </a:tr>
            </a:tbl>
          </a:graphicData>
        </a:graphic>
      </p:graphicFrame>
      <p:sp>
        <p:nvSpPr>
          <p:cNvPr id="124" name="矩形 123">
            <a:extLst>
              <a:ext uri="{FF2B5EF4-FFF2-40B4-BE49-F238E27FC236}">
                <a16:creationId xmlns:a16="http://schemas.microsoft.com/office/drawing/2014/main" id="{EDEC613B-591B-667C-F899-5FBD725E184D}"/>
              </a:ext>
            </a:extLst>
          </p:cNvPr>
          <p:cNvSpPr/>
          <p:nvPr/>
        </p:nvSpPr>
        <p:spPr>
          <a:xfrm>
            <a:off x="10168183" y="4101412"/>
            <a:ext cx="516816" cy="3670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连接符: 曲线 124">
            <a:extLst>
              <a:ext uri="{FF2B5EF4-FFF2-40B4-BE49-F238E27FC236}">
                <a16:creationId xmlns:a16="http://schemas.microsoft.com/office/drawing/2014/main" id="{7DDC8AFA-E598-E5FD-73D1-C9ABB660E449}"/>
              </a:ext>
            </a:extLst>
          </p:cNvPr>
          <p:cNvCxnSpPr>
            <a:cxnSpLocks/>
            <a:stCxn id="124" idx="0"/>
            <a:endCxn id="118" idx="2"/>
          </p:cNvCxnSpPr>
          <p:nvPr/>
        </p:nvCxnSpPr>
        <p:spPr>
          <a:xfrm rot="16200000" flipV="1">
            <a:off x="9559631" y="3234452"/>
            <a:ext cx="532951" cy="12009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3F4F041-53A3-A7A7-97AF-014C46241A39}"/>
              </a:ext>
            </a:extLst>
          </p:cNvPr>
          <p:cNvSpPr txBox="1"/>
          <p:nvPr/>
        </p:nvSpPr>
        <p:spPr>
          <a:xfrm>
            <a:off x="4205326" y="64715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Timeout event</a:t>
            </a:r>
            <a:endParaRPr lang="zh-CN" altLang="en-US" b="1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5CC217A0-B123-32A4-A686-8710C3C97A22}"/>
              </a:ext>
            </a:extLst>
          </p:cNvPr>
          <p:cNvSpPr txBox="1"/>
          <p:nvPr/>
        </p:nvSpPr>
        <p:spPr>
          <a:xfrm>
            <a:off x="2410289" y="65263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Handles</a:t>
            </a:r>
            <a:endParaRPr lang="zh-CN" altLang="en-US" b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7E3E4C6-FF11-D6C0-E7EA-51B1C3C20457}"/>
              </a:ext>
            </a:extLst>
          </p:cNvPr>
          <p:cNvSpPr txBox="1"/>
          <p:nvPr/>
        </p:nvSpPr>
        <p:spPr>
          <a:xfrm>
            <a:off x="4320708" y="246633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Rest handles</a:t>
            </a:r>
            <a:endParaRPr lang="zh-CN" altLang="en-US" b="1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6F42141-79EE-E7BF-B66F-A26BA3797FBB}"/>
              </a:ext>
            </a:extLst>
          </p:cNvPr>
          <p:cNvSpPr txBox="1"/>
          <p:nvPr/>
        </p:nvSpPr>
        <p:spPr>
          <a:xfrm>
            <a:off x="1701171" y="243813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Grouped handles</a:t>
            </a:r>
            <a:endParaRPr lang="zh-CN" altLang="en-US" b="1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B517DD4-A654-9DF2-EE77-5DE25A0F9002}"/>
              </a:ext>
            </a:extLst>
          </p:cNvPr>
          <p:cNvSpPr txBox="1"/>
          <p:nvPr/>
        </p:nvSpPr>
        <p:spPr>
          <a:xfrm>
            <a:off x="1827054" y="531372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Main thread wait handles</a:t>
            </a:r>
            <a:endParaRPr lang="zh-CN" altLang="en-US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CD85E82-2768-31F8-097D-8C72F3DA72C6}"/>
              </a:ext>
            </a:extLst>
          </p:cNvPr>
          <p:cNvSpPr txBox="1"/>
          <p:nvPr/>
        </p:nvSpPr>
        <p:spPr>
          <a:xfrm>
            <a:off x="6468563" y="5328480"/>
            <a:ext cx="402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Thread function’s arguments(partial)</a:t>
            </a:r>
            <a:endParaRPr lang="zh-CN" altLang="en-US" b="1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D4A6085-3732-EE55-268B-523C8E0A0020}"/>
              </a:ext>
            </a:extLst>
          </p:cNvPr>
          <p:cNvSpPr txBox="1"/>
          <p:nvPr/>
        </p:nvSpPr>
        <p:spPr>
          <a:xfrm>
            <a:off x="8918365" y="6005952"/>
            <a:ext cx="2052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>
                <a:latin typeface="Noto Sans SC" panose="020B0200000000000000" pitchFamily="34" charset="-122"/>
                <a:ea typeface="Noto Sans SC" panose="020B0200000000000000" pitchFamily="34" charset="-122"/>
              </a:rPr>
              <a:t>include-yy 2025-04-28 1:01</a:t>
            </a:r>
            <a:endParaRPr lang="zh-CN" altLang="en-US" sz="1100" b="1" i="1" dirty="0">
              <a:latin typeface="Noto Sans SC" panose="020B0200000000000000" pitchFamily="34" charset="-122"/>
              <a:ea typeface="Noto Sans SC" panose="020B02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74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317054F-CF2A-E302-64CB-FAE8867686F8}"/>
              </a:ext>
            </a:extLst>
          </p:cNvPr>
          <p:cNvGrpSpPr/>
          <p:nvPr/>
        </p:nvGrpSpPr>
        <p:grpSpPr>
          <a:xfrm>
            <a:off x="3135726" y="783457"/>
            <a:ext cx="3101147" cy="409756"/>
            <a:chOff x="1270959" y="690115"/>
            <a:chExt cx="3101147" cy="40975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63AF480-F6C0-F3BD-0790-7FE2FE3167CC}"/>
                </a:ext>
              </a:extLst>
            </p:cNvPr>
            <p:cNvGrpSpPr/>
            <p:nvPr/>
          </p:nvGrpSpPr>
          <p:grpSpPr>
            <a:xfrm>
              <a:off x="1270959" y="690115"/>
              <a:ext cx="2484409" cy="409756"/>
              <a:chOff x="2852469" y="1151626"/>
              <a:chExt cx="2455653" cy="37381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8C43675-CC3F-1404-E8D9-312ACB1F49BC}"/>
                  </a:ext>
                </a:extLst>
              </p:cNvPr>
              <p:cNvGrpSpPr/>
              <p:nvPr/>
            </p:nvGrpSpPr>
            <p:grpSpPr>
              <a:xfrm>
                <a:off x="2852469" y="1151627"/>
                <a:ext cx="1230702" cy="373812"/>
                <a:chOff x="3605842" y="2531853"/>
                <a:chExt cx="1230702" cy="373812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ECEAAF0-3AA2-6C73-6760-D0AB792675AA}"/>
                    </a:ext>
                  </a:extLst>
                </p:cNvPr>
                <p:cNvSpPr/>
                <p:nvPr/>
              </p:nvSpPr>
              <p:spPr>
                <a:xfrm>
                  <a:off x="3916393" y="2531854"/>
                  <a:ext cx="310551" cy="373811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29F6523-5E6F-8E05-5CBC-F55878FBC81A}"/>
                    </a:ext>
                  </a:extLst>
                </p:cNvPr>
                <p:cNvSpPr/>
                <p:nvPr/>
              </p:nvSpPr>
              <p:spPr>
                <a:xfrm>
                  <a:off x="4226944" y="2531854"/>
                  <a:ext cx="310551" cy="373811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693BA025-C834-78EE-422C-6E41476D4897}"/>
                    </a:ext>
                  </a:extLst>
                </p:cNvPr>
                <p:cNvSpPr/>
                <p:nvPr/>
              </p:nvSpPr>
              <p:spPr>
                <a:xfrm>
                  <a:off x="4525993" y="2531853"/>
                  <a:ext cx="310551" cy="373811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EB0ECF6-566F-40A9-49D2-37C105537868}"/>
                    </a:ext>
                  </a:extLst>
                </p:cNvPr>
                <p:cNvSpPr/>
                <p:nvPr/>
              </p:nvSpPr>
              <p:spPr>
                <a:xfrm>
                  <a:off x="3605842" y="2531853"/>
                  <a:ext cx="310551" cy="373811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2D975A8C-A449-246A-1EA2-B77795CE21E1}"/>
                  </a:ext>
                </a:extLst>
              </p:cNvPr>
              <p:cNvGrpSpPr/>
              <p:nvPr/>
            </p:nvGrpSpPr>
            <p:grpSpPr>
              <a:xfrm>
                <a:off x="4077420" y="1151626"/>
                <a:ext cx="1230702" cy="373812"/>
                <a:chOff x="3605842" y="2531853"/>
                <a:chExt cx="1230702" cy="373812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759AD17-3C91-FEA9-ADEA-CBA935169E5B}"/>
                    </a:ext>
                  </a:extLst>
                </p:cNvPr>
                <p:cNvSpPr/>
                <p:nvPr/>
              </p:nvSpPr>
              <p:spPr>
                <a:xfrm>
                  <a:off x="3916393" y="2531854"/>
                  <a:ext cx="310551" cy="373811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27972CE5-2695-B978-2322-23CCE69C2475}"/>
                    </a:ext>
                  </a:extLst>
                </p:cNvPr>
                <p:cNvSpPr/>
                <p:nvPr/>
              </p:nvSpPr>
              <p:spPr>
                <a:xfrm>
                  <a:off x="4226944" y="2531854"/>
                  <a:ext cx="310551" cy="373811"/>
                </a:xfrm>
                <a:prstGeom prst="rect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3967E4C-B91B-B8F3-5724-670D450B9E6D}"/>
                    </a:ext>
                  </a:extLst>
                </p:cNvPr>
                <p:cNvSpPr/>
                <p:nvPr/>
              </p:nvSpPr>
              <p:spPr>
                <a:xfrm>
                  <a:off x="4525993" y="2531853"/>
                  <a:ext cx="310551" cy="373811"/>
                </a:xfrm>
                <a:prstGeom prst="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904671F-B757-5A5F-4EDD-22D996D8CFEC}"/>
                    </a:ext>
                  </a:extLst>
                </p:cNvPr>
                <p:cNvSpPr/>
                <p:nvPr/>
              </p:nvSpPr>
              <p:spPr>
                <a:xfrm>
                  <a:off x="3605842" y="2531853"/>
                  <a:ext cx="310551" cy="373811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B3A07AC-B960-CB4D-3307-3671C12A5A18}"/>
                </a:ext>
              </a:extLst>
            </p:cNvPr>
            <p:cNvSpPr/>
            <p:nvPr/>
          </p:nvSpPr>
          <p:spPr>
            <a:xfrm>
              <a:off x="4057918" y="690115"/>
              <a:ext cx="314188" cy="40975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5A2085-4D45-2226-7F7F-41833BBF0AAA}"/>
              </a:ext>
            </a:extLst>
          </p:cNvPr>
          <p:cNvGrpSpPr/>
          <p:nvPr/>
        </p:nvGrpSpPr>
        <p:grpSpPr>
          <a:xfrm>
            <a:off x="830677" y="2026470"/>
            <a:ext cx="1245114" cy="409755"/>
            <a:chOff x="1111664" y="1935982"/>
            <a:chExt cx="1245114" cy="40975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4FE9E2F-6F9E-A99B-2BB6-741B443BDE1F}"/>
                </a:ext>
              </a:extLst>
            </p:cNvPr>
            <p:cNvSpPr/>
            <p:nvPr/>
          </p:nvSpPr>
          <p:spPr>
            <a:xfrm>
              <a:off x="1425852" y="1935983"/>
              <a:ext cx="314188" cy="40975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71072A0-67B8-9DDD-4D32-98F89F78E505}"/>
                </a:ext>
              </a:extLst>
            </p:cNvPr>
            <p:cNvSpPr/>
            <p:nvPr/>
          </p:nvSpPr>
          <p:spPr>
            <a:xfrm>
              <a:off x="1740039" y="1935983"/>
              <a:ext cx="314188" cy="40975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6FE3F3E-7FF2-3B1C-FA52-7625B51D38B9}"/>
                </a:ext>
              </a:extLst>
            </p:cNvPr>
            <p:cNvSpPr/>
            <p:nvPr/>
          </p:nvSpPr>
          <p:spPr>
            <a:xfrm>
              <a:off x="2042590" y="1935982"/>
              <a:ext cx="314188" cy="40975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F5036B7-516E-507E-AFD5-9923D80D09CC}"/>
                </a:ext>
              </a:extLst>
            </p:cNvPr>
            <p:cNvSpPr/>
            <p:nvPr/>
          </p:nvSpPr>
          <p:spPr>
            <a:xfrm>
              <a:off x="1111664" y="1935982"/>
              <a:ext cx="314188" cy="40975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highlight>
                  <a:srgbClr val="FFFF00"/>
                </a:highlight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4498B37-C847-4B5F-FBC4-7415C8998216}"/>
              </a:ext>
            </a:extLst>
          </p:cNvPr>
          <p:cNvSpPr txBox="1"/>
          <p:nvPr/>
        </p:nvSpPr>
        <p:spPr>
          <a:xfrm>
            <a:off x="1301959" y="16764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A8DB4DD-C4CB-AECB-DE38-F5ED12F4A6C5}"/>
              </a:ext>
            </a:extLst>
          </p:cNvPr>
          <p:cNvSpPr/>
          <p:nvPr/>
        </p:nvSpPr>
        <p:spPr>
          <a:xfrm>
            <a:off x="3595371" y="2026470"/>
            <a:ext cx="314188" cy="409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A1EC9C2-207A-244C-602E-F419869B6AA0}"/>
              </a:ext>
            </a:extLst>
          </p:cNvPr>
          <p:cNvSpPr/>
          <p:nvPr/>
        </p:nvSpPr>
        <p:spPr>
          <a:xfrm>
            <a:off x="3903740" y="2026469"/>
            <a:ext cx="314188" cy="4097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3C0755-3629-6B9F-4015-2589B29D9641}"/>
              </a:ext>
            </a:extLst>
          </p:cNvPr>
          <p:cNvSpPr/>
          <p:nvPr/>
        </p:nvSpPr>
        <p:spPr>
          <a:xfrm>
            <a:off x="3607008" y="2955371"/>
            <a:ext cx="314188" cy="40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F0333E-E623-AB6B-29CB-6214280B9651}"/>
              </a:ext>
            </a:extLst>
          </p:cNvPr>
          <p:cNvSpPr/>
          <p:nvPr/>
        </p:nvSpPr>
        <p:spPr>
          <a:xfrm>
            <a:off x="3921195" y="2955371"/>
            <a:ext cx="314188" cy="4097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85DFFFE-5903-66E3-D8F5-47175A668CE5}"/>
              </a:ext>
            </a:extLst>
          </p:cNvPr>
          <p:cNvSpPr/>
          <p:nvPr/>
        </p:nvSpPr>
        <p:spPr>
          <a:xfrm>
            <a:off x="3292820" y="2955370"/>
            <a:ext cx="314188" cy="409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6FB5B0-93FD-6C6F-36E1-82787A721068}"/>
              </a:ext>
            </a:extLst>
          </p:cNvPr>
          <p:cNvSpPr/>
          <p:nvPr/>
        </p:nvSpPr>
        <p:spPr>
          <a:xfrm>
            <a:off x="3287001" y="2026469"/>
            <a:ext cx="314188" cy="409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7605D23-433B-D987-43E9-F5C43260EA2B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>
            <a:off x="3444095" y="2436223"/>
            <a:ext cx="5819" cy="51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810F7A5-077C-B9E8-3C5E-BCEA476BE3A1}"/>
              </a:ext>
            </a:extLst>
          </p:cNvPr>
          <p:cNvSpPr/>
          <p:nvPr/>
        </p:nvSpPr>
        <p:spPr>
          <a:xfrm>
            <a:off x="4235383" y="2955370"/>
            <a:ext cx="314188" cy="409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E299D9E-4DF7-3B8C-780D-CD0A2CE1250F}"/>
              </a:ext>
            </a:extLst>
          </p:cNvPr>
          <p:cNvSpPr txBox="1"/>
          <p:nvPr/>
        </p:nvSpPr>
        <p:spPr>
          <a:xfrm>
            <a:off x="3588922" y="16798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A8200D0-13BB-3868-8DB2-81711F7DCFB5}"/>
              </a:ext>
            </a:extLst>
          </p:cNvPr>
          <p:cNvSpPr/>
          <p:nvPr/>
        </p:nvSpPr>
        <p:spPr>
          <a:xfrm>
            <a:off x="2784247" y="5336619"/>
            <a:ext cx="314188" cy="409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1B387CB-A806-204A-5DC7-9A1493E6307C}"/>
              </a:ext>
            </a:extLst>
          </p:cNvPr>
          <p:cNvSpPr/>
          <p:nvPr/>
        </p:nvSpPr>
        <p:spPr>
          <a:xfrm>
            <a:off x="3092616" y="5336618"/>
            <a:ext cx="314188" cy="4097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22617F1-E542-0E30-6DDB-454592AF968B}"/>
              </a:ext>
            </a:extLst>
          </p:cNvPr>
          <p:cNvSpPr/>
          <p:nvPr/>
        </p:nvSpPr>
        <p:spPr>
          <a:xfrm>
            <a:off x="1370403" y="5336620"/>
            <a:ext cx="314188" cy="40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CAEF865-E978-CD6D-D66E-E041BCC01380}"/>
              </a:ext>
            </a:extLst>
          </p:cNvPr>
          <p:cNvSpPr/>
          <p:nvPr/>
        </p:nvSpPr>
        <p:spPr>
          <a:xfrm>
            <a:off x="1684590" y="5336620"/>
            <a:ext cx="314188" cy="4097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5AE5C7E-D1D1-E435-57C2-EB270807D578}"/>
              </a:ext>
            </a:extLst>
          </p:cNvPr>
          <p:cNvSpPr/>
          <p:nvPr/>
        </p:nvSpPr>
        <p:spPr>
          <a:xfrm>
            <a:off x="1056215" y="5336619"/>
            <a:ext cx="314188" cy="409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932CACC-70CC-B05F-2AE5-5DCC401E91E0}"/>
              </a:ext>
            </a:extLst>
          </p:cNvPr>
          <p:cNvSpPr/>
          <p:nvPr/>
        </p:nvSpPr>
        <p:spPr>
          <a:xfrm>
            <a:off x="1050396" y="4407718"/>
            <a:ext cx="314188" cy="409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6E95842-0253-44AF-E764-B3EC87B25A1C}"/>
              </a:ext>
            </a:extLst>
          </p:cNvPr>
          <p:cNvCxnSpPr>
            <a:cxnSpLocks/>
            <a:stCxn id="61" idx="2"/>
            <a:endCxn id="60" idx="0"/>
          </p:cNvCxnSpPr>
          <p:nvPr/>
        </p:nvCxnSpPr>
        <p:spPr>
          <a:xfrm>
            <a:off x="1207490" y="4817472"/>
            <a:ext cx="5819" cy="51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5C0311A-1EB7-8568-39E8-4A2FD787E291}"/>
              </a:ext>
            </a:extLst>
          </p:cNvPr>
          <p:cNvSpPr/>
          <p:nvPr/>
        </p:nvSpPr>
        <p:spPr>
          <a:xfrm>
            <a:off x="1998778" y="5336619"/>
            <a:ext cx="314188" cy="409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18C30A9-1D9F-DBF4-1D13-DB6F2F358586}"/>
              </a:ext>
            </a:extLst>
          </p:cNvPr>
          <p:cNvSpPr txBox="1"/>
          <p:nvPr/>
        </p:nvSpPr>
        <p:spPr>
          <a:xfrm>
            <a:off x="1364584" y="40585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99677C0-B488-2474-3EC2-10619DC5A14B}"/>
              </a:ext>
            </a:extLst>
          </p:cNvPr>
          <p:cNvSpPr/>
          <p:nvPr/>
        </p:nvSpPr>
        <p:spPr>
          <a:xfrm>
            <a:off x="3399074" y="5336618"/>
            <a:ext cx="314188" cy="4097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211FE46-1E30-16DC-5F8B-7760F60C324A}"/>
              </a:ext>
            </a:extLst>
          </p:cNvPr>
          <p:cNvSpPr/>
          <p:nvPr/>
        </p:nvSpPr>
        <p:spPr>
          <a:xfrm>
            <a:off x="1360836" y="4407718"/>
            <a:ext cx="314188" cy="409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22301DF-06EB-598C-8865-C6B22487715D}"/>
              </a:ext>
            </a:extLst>
          </p:cNvPr>
          <p:cNvSpPr/>
          <p:nvPr/>
        </p:nvSpPr>
        <p:spPr>
          <a:xfrm>
            <a:off x="1658851" y="4407718"/>
            <a:ext cx="314188" cy="40975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24D5685-0609-B53F-63A4-87C7F6163D48}"/>
              </a:ext>
            </a:extLst>
          </p:cNvPr>
          <p:cNvCxnSpPr>
            <a:cxnSpLocks/>
            <a:stCxn id="66" idx="2"/>
            <a:endCxn id="56" idx="0"/>
          </p:cNvCxnSpPr>
          <p:nvPr/>
        </p:nvCxnSpPr>
        <p:spPr>
          <a:xfrm>
            <a:off x="1517930" y="4817472"/>
            <a:ext cx="1423411" cy="51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D0FC387E-BA66-9C94-C888-CFBBE5043B5C}"/>
              </a:ext>
            </a:extLst>
          </p:cNvPr>
          <p:cNvSpPr/>
          <p:nvPr/>
        </p:nvSpPr>
        <p:spPr>
          <a:xfrm>
            <a:off x="3718962" y="5336618"/>
            <a:ext cx="314188" cy="409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56CABC36-21E7-145E-9BF1-8E2197E9B09B}"/>
              </a:ext>
            </a:extLst>
          </p:cNvPr>
          <p:cNvSpPr/>
          <p:nvPr/>
        </p:nvSpPr>
        <p:spPr>
          <a:xfrm>
            <a:off x="6989534" y="5336619"/>
            <a:ext cx="314188" cy="409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ED553CF-7636-E34E-6509-72E867579436}"/>
              </a:ext>
            </a:extLst>
          </p:cNvPr>
          <p:cNvSpPr/>
          <p:nvPr/>
        </p:nvSpPr>
        <p:spPr>
          <a:xfrm>
            <a:off x="7297903" y="5336618"/>
            <a:ext cx="314188" cy="4097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BC17262-03FC-1662-CD3E-779D6E9B3CBB}"/>
              </a:ext>
            </a:extLst>
          </p:cNvPr>
          <p:cNvSpPr/>
          <p:nvPr/>
        </p:nvSpPr>
        <p:spPr>
          <a:xfrm>
            <a:off x="5575690" y="5336620"/>
            <a:ext cx="314188" cy="40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AD82DBE-C5BB-FFD9-44CA-1B53BCD571A6}"/>
              </a:ext>
            </a:extLst>
          </p:cNvPr>
          <p:cNvSpPr/>
          <p:nvPr/>
        </p:nvSpPr>
        <p:spPr>
          <a:xfrm>
            <a:off x="5889877" y="5336620"/>
            <a:ext cx="314188" cy="4097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D5622670-BDCD-825F-1474-33F87AF050EF}"/>
              </a:ext>
            </a:extLst>
          </p:cNvPr>
          <p:cNvSpPr/>
          <p:nvPr/>
        </p:nvSpPr>
        <p:spPr>
          <a:xfrm>
            <a:off x="5261502" y="5336619"/>
            <a:ext cx="314188" cy="409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709980F-9B5D-C71F-4FDA-84554250BE0B}"/>
              </a:ext>
            </a:extLst>
          </p:cNvPr>
          <p:cNvSpPr/>
          <p:nvPr/>
        </p:nvSpPr>
        <p:spPr>
          <a:xfrm>
            <a:off x="5255683" y="4407718"/>
            <a:ext cx="314188" cy="409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3D3916B-CA92-D404-C02F-DC2B6B4880E6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>
            <a:off x="5412777" y="4817472"/>
            <a:ext cx="5819" cy="51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A768E0F2-50C8-EB10-B66B-D9D022B1B0B9}"/>
              </a:ext>
            </a:extLst>
          </p:cNvPr>
          <p:cNvSpPr/>
          <p:nvPr/>
        </p:nvSpPr>
        <p:spPr>
          <a:xfrm>
            <a:off x="6204065" y="5336619"/>
            <a:ext cx="314188" cy="409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FEADB58-C5CF-625C-3515-71571F744265}"/>
              </a:ext>
            </a:extLst>
          </p:cNvPr>
          <p:cNvSpPr txBox="1"/>
          <p:nvPr/>
        </p:nvSpPr>
        <p:spPr>
          <a:xfrm>
            <a:off x="5734137" y="40585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1D9BEFC-4850-4BC8-042D-590DC1B6AC78}"/>
              </a:ext>
            </a:extLst>
          </p:cNvPr>
          <p:cNvSpPr/>
          <p:nvPr/>
        </p:nvSpPr>
        <p:spPr>
          <a:xfrm>
            <a:off x="7604361" y="5336618"/>
            <a:ext cx="314188" cy="4097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D5EF5B2-9D85-B4E4-C8EB-107979FC1D29}"/>
              </a:ext>
            </a:extLst>
          </p:cNvPr>
          <p:cNvSpPr/>
          <p:nvPr/>
        </p:nvSpPr>
        <p:spPr>
          <a:xfrm>
            <a:off x="5566123" y="4407718"/>
            <a:ext cx="314188" cy="409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2D168DD-CAE7-19DF-1170-61392744337F}"/>
              </a:ext>
            </a:extLst>
          </p:cNvPr>
          <p:cNvSpPr/>
          <p:nvPr/>
        </p:nvSpPr>
        <p:spPr>
          <a:xfrm>
            <a:off x="5864138" y="4407718"/>
            <a:ext cx="314188" cy="40975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2460683E-5F67-344E-01CE-FEF718C58750}"/>
              </a:ext>
            </a:extLst>
          </p:cNvPr>
          <p:cNvCxnSpPr>
            <a:cxnSpLocks/>
            <a:stCxn id="82" idx="2"/>
            <a:endCxn id="72" idx="0"/>
          </p:cNvCxnSpPr>
          <p:nvPr/>
        </p:nvCxnSpPr>
        <p:spPr>
          <a:xfrm>
            <a:off x="5723217" y="4817472"/>
            <a:ext cx="1423411" cy="51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C63C0814-A42F-2A5A-5D77-888AB42E8427}"/>
              </a:ext>
            </a:extLst>
          </p:cNvPr>
          <p:cNvSpPr/>
          <p:nvPr/>
        </p:nvSpPr>
        <p:spPr>
          <a:xfrm>
            <a:off x="7924249" y="5336618"/>
            <a:ext cx="314188" cy="409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D5782BB6-E002-BFB5-C59F-0A528C5476CA}"/>
              </a:ext>
            </a:extLst>
          </p:cNvPr>
          <p:cNvSpPr/>
          <p:nvPr/>
        </p:nvSpPr>
        <p:spPr>
          <a:xfrm>
            <a:off x="6178326" y="4407717"/>
            <a:ext cx="314188" cy="40975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A8D28DD-D96C-DA86-609B-67C28F788C8C}"/>
              </a:ext>
            </a:extLst>
          </p:cNvPr>
          <p:cNvSpPr txBox="1"/>
          <p:nvPr/>
        </p:nvSpPr>
        <p:spPr>
          <a:xfrm>
            <a:off x="6989534" y="1426910"/>
            <a:ext cx="3840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p-&gt;nThread = 1 + (nCount </a:t>
            </a:r>
            <a:r>
              <a:rPr lang="en-US" altLang="zh-CN" sz="1400" b="1" dirty="0"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–</a:t>
            </a:r>
            <a:r>
              <a:rPr lang="zh-CN" altLang="en-US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 </a:t>
            </a:r>
            <a:r>
              <a:rPr lang="en-US" altLang="zh-CN" sz="1400" b="1" dirty="0"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3)</a:t>
            </a:r>
            <a:r>
              <a:rPr lang="zh-CN" altLang="en-US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 </a:t>
            </a:r>
            <a:r>
              <a:rPr lang="en-US" altLang="zh-CN" sz="1400" b="1" dirty="0"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/</a:t>
            </a:r>
            <a:r>
              <a:rPr lang="zh-CN" altLang="en-US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 </a:t>
            </a:r>
            <a:r>
              <a:rPr lang="en-US" altLang="zh-CN" sz="1400" b="1" dirty="0">
                <a:latin typeface="Noto Sans Mono" panose="020B0509040504020204" pitchFamily="50" charset="0"/>
                <a:ea typeface="Noto Sans Mono" panose="020B0509040504020204" pitchFamily="50" charset="0"/>
                <a:cs typeface="Noto Sans Mono" panose="020B0509040504020204" pitchFamily="50" charset="0"/>
              </a:rPr>
              <a:t>3</a:t>
            </a:r>
            <a:endParaRPr lang="zh-CN" altLang="en-US" sz="1400" b="1" dirty="0">
              <a:latin typeface="Noto Sans Mono" panose="020B0509040504020204" pitchFamily="50" charset="0"/>
              <a:cs typeface="Noto Sans Mono" panose="020B0509040504020204" pitchFamily="50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DE4A9B5-7102-6DA4-63DB-CD6BE322D9B6}"/>
              </a:ext>
            </a:extLst>
          </p:cNvPr>
          <p:cNvSpPr/>
          <p:nvPr/>
        </p:nvSpPr>
        <p:spPr>
          <a:xfrm>
            <a:off x="7829851" y="2943856"/>
            <a:ext cx="314188" cy="4097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E51C0EB-05F9-2E29-DACF-0B7DD1F82CA0}"/>
              </a:ext>
            </a:extLst>
          </p:cNvPr>
          <p:cNvSpPr/>
          <p:nvPr/>
        </p:nvSpPr>
        <p:spPr>
          <a:xfrm>
            <a:off x="8138220" y="2943855"/>
            <a:ext cx="314188" cy="40975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70ABB56-73A7-EE35-1C0F-87C15F4C4B7D}"/>
              </a:ext>
            </a:extLst>
          </p:cNvPr>
          <p:cNvSpPr/>
          <p:nvPr/>
        </p:nvSpPr>
        <p:spPr>
          <a:xfrm>
            <a:off x="6416007" y="2943857"/>
            <a:ext cx="314188" cy="4097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7971965F-BB39-AE74-B9E2-5EDDA4932ABB}"/>
              </a:ext>
            </a:extLst>
          </p:cNvPr>
          <p:cNvSpPr/>
          <p:nvPr/>
        </p:nvSpPr>
        <p:spPr>
          <a:xfrm>
            <a:off x="6730194" y="2943857"/>
            <a:ext cx="314188" cy="4097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ADD16D6-46A6-B281-CEBA-11992E5085C1}"/>
              </a:ext>
            </a:extLst>
          </p:cNvPr>
          <p:cNvSpPr/>
          <p:nvPr/>
        </p:nvSpPr>
        <p:spPr>
          <a:xfrm>
            <a:off x="6101819" y="2943856"/>
            <a:ext cx="314188" cy="4097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3125F87-D6CB-F0D0-EC6F-76E5E953D580}"/>
              </a:ext>
            </a:extLst>
          </p:cNvPr>
          <p:cNvSpPr/>
          <p:nvPr/>
        </p:nvSpPr>
        <p:spPr>
          <a:xfrm>
            <a:off x="6096000" y="2014955"/>
            <a:ext cx="314188" cy="409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8BE06D7-A51C-82C0-7715-096A7AC70C77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>
            <a:off x="6253094" y="2424709"/>
            <a:ext cx="5819" cy="51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D349C514-DEA5-0BD4-29FC-5A13D855C3C0}"/>
              </a:ext>
            </a:extLst>
          </p:cNvPr>
          <p:cNvSpPr/>
          <p:nvPr/>
        </p:nvSpPr>
        <p:spPr>
          <a:xfrm>
            <a:off x="7044382" y="2943856"/>
            <a:ext cx="314188" cy="409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B6C34AA-F2DB-2D47-E7DE-443AC2FE1F9F}"/>
              </a:ext>
            </a:extLst>
          </p:cNvPr>
          <p:cNvSpPr txBox="1"/>
          <p:nvPr/>
        </p:nvSpPr>
        <p:spPr>
          <a:xfrm>
            <a:off x="6410188" y="1665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28C9BC1-2E14-B4A3-7B36-218DB9120EC6}"/>
              </a:ext>
            </a:extLst>
          </p:cNvPr>
          <p:cNvSpPr/>
          <p:nvPr/>
        </p:nvSpPr>
        <p:spPr>
          <a:xfrm>
            <a:off x="8444678" y="2943855"/>
            <a:ext cx="314188" cy="40975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65674B2-447C-1994-B2B7-3D28079FFF39}"/>
              </a:ext>
            </a:extLst>
          </p:cNvPr>
          <p:cNvSpPr/>
          <p:nvPr/>
        </p:nvSpPr>
        <p:spPr>
          <a:xfrm>
            <a:off x="6406440" y="2014955"/>
            <a:ext cx="314188" cy="4097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724BB1CE-F5A8-21D4-8706-4491A4188BBB}"/>
              </a:ext>
            </a:extLst>
          </p:cNvPr>
          <p:cNvCxnSpPr>
            <a:cxnSpLocks/>
            <a:stCxn id="99" idx="2"/>
            <a:endCxn id="89" idx="0"/>
          </p:cNvCxnSpPr>
          <p:nvPr/>
        </p:nvCxnSpPr>
        <p:spPr>
          <a:xfrm>
            <a:off x="6563534" y="2424709"/>
            <a:ext cx="1423411" cy="51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319E801E-7E3A-0C67-FD05-63E906721B06}"/>
              </a:ext>
            </a:extLst>
          </p:cNvPr>
          <p:cNvSpPr/>
          <p:nvPr/>
        </p:nvSpPr>
        <p:spPr>
          <a:xfrm>
            <a:off x="8764566" y="2943855"/>
            <a:ext cx="314188" cy="4097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A7FD1B2-651B-A7F8-8DD6-AAF2391338CA}"/>
              </a:ext>
            </a:extLst>
          </p:cNvPr>
          <p:cNvSpPr txBox="1"/>
          <p:nvPr/>
        </p:nvSpPr>
        <p:spPr>
          <a:xfrm>
            <a:off x="6989534" y="3914145"/>
            <a:ext cx="52759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p-&gt;nObject = (p-&gt;nThread * </a:t>
            </a:r>
            <a:r>
              <a:rPr lang="en-US" altLang="zh-CN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3 </a:t>
            </a:r>
            <a:r>
              <a:rPr lang="zh-CN" altLang="en-US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&gt;= nCount)</a:t>
            </a:r>
          </a:p>
          <a:p>
            <a:r>
              <a:rPr lang="zh-CN" altLang="en-US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      ? p-&gt;nThread</a:t>
            </a:r>
          </a:p>
          <a:p>
            <a:r>
              <a:rPr lang="zh-CN" altLang="en-US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      : p-&gt;nThread + (nCount - p-&gt;nThread *</a:t>
            </a:r>
            <a:r>
              <a:rPr lang="en-US" altLang="zh-CN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 3</a:t>
            </a:r>
            <a:r>
              <a:rPr lang="zh-CN" altLang="en-US" sz="1400" b="1" dirty="0">
                <a:latin typeface="Noto Sans Mono" panose="020B0509040504020204" pitchFamily="50" charset="0"/>
                <a:cs typeface="Noto Sans Mono" panose="020B0509040504020204" pitchFamily="50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1987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110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Noto Sans SC</vt:lpstr>
      <vt:lpstr>等线</vt:lpstr>
      <vt:lpstr>等线 Light</vt:lpstr>
      <vt:lpstr>Arial</vt:lpstr>
      <vt:lpstr>Noto Sans Mono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越 易</dc:creator>
  <cp:lastModifiedBy>越 易</cp:lastModifiedBy>
  <cp:revision>1</cp:revision>
  <dcterms:created xsi:type="dcterms:W3CDTF">2025-04-27T15:53:22Z</dcterms:created>
  <dcterms:modified xsi:type="dcterms:W3CDTF">2025-04-28T02:28:14Z</dcterms:modified>
</cp:coreProperties>
</file>