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AF606853-7671-496A-8E4F-DF71F8EC918B}" styleName="深色样式 1 - 强调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6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越 易" userId="da64734563400bd7" providerId="LiveId" clId="{A41A3AD6-0AAF-41DF-9DE7-55FF04F043CD}"/>
    <pc:docChg chg="undo custSel modSld">
      <pc:chgData name="越 易" userId="da64734563400bd7" providerId="LiveId" clId="{A41A3AD6-0AAF-41DF-9DE7-55FF04F043CD}" dt="2024-01-13T10:06:52.164" v="16" actId="2"/>
      <pc:docMkLst>
        <pc:docMk/>
      </pc:docMkLst>
      <pc:sldChg chg="modSp mod">
        <pc:chgData name="越 易" userId="da64734563400bd7" providerId="LiveId" clId="{A41A3AD6-0AAF-41DF-9DE7-55FF04F043CD}" dt="2024-01-13T10:06:52.164" v="16" actId="2"/>
        <pc:sldMkLst>
          <pc:docMk/>
          <pc:sldMk cId="2839970889" sldId="256"/>
        </pc:sldMkLst>
        <pc:spChg chg="mod">
          <ac:chgData name="越 易" userId="da64734563400bd7" providerId="LiveId" clId="{A41A3AD6-0AAF-41DF-9DE7-55FF04F043CD}" dt="2024-01-13T10:06:52.164" v="16" actId="2"/>
          <ac:spMkLst>
            <pc:docMk/>
            <pc:sldMk cId="2839970889" sldId="256"/>
            <ac:spMk id="4" creationId="{39B37584-6B63-478E-82A4-BFF92ABAC705}"/>
          </ac:spMkLst>
        </pc:spChg>
        <pc:spChg chg="mod">
          <ac:chgData name="越 易" userId="da64734563400bd7" providerId="LiveId" clId="{A41A3AD6-0AAF-41DF-9DE7-55FF04F043CD}" dt="2024-01-13T10:04:44.104" v="1" actId="20577"/>
          <ac:spMkLst>
            <pc:docMk/>
            <pc:sldMk cId="2839970889" sldId="256"/>
            <ac:spMk id="26" creationId="{C06D33BE-51CD-49D8-9CB2-FF8102293791}"/>
          </ac:spMkLst>
        </pc:spChg>
        <pc:cxnChg chg="mod">
          <ac:chgData name="越 易" userId="da64734563400bd7" providerId="LiveId" clId="{A41A3AD6-0AAF-41DF-9DE7-55FF04F043CD}" dt="2024-01-13T10:05:24.435" v="13" actId="14100"/>
          <ac:cxnSpMkLst>
            <pc:docMk/>
            <pc:sldMk cId="2839970889" sldId="256"/>
            <ac:cxnSpMk id="23" creationId="{B1C4BFC1-0649-4C88-B79C-B253523AC3A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9A7A37-AD9E-472A-A243-CA5CC7DDDC5F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5E83E-1BA8-4416-99CE-B43A6A2B8BC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5359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25E83E-1BA8-4416-99CE-B43A6A2B8BC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07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88E5B9-B943-44E5-96A3-DF1004D7F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3FD599-0DCC-45CF-8A2A-8B1FE33B2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1FF381-88D1-4B2B-8CEE-3FD6BADE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63BF-8DFA-4296-8D65-8504CEA5454E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595093-052E-4B37-A00B-DEEE1675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2D823-6C3E-4CDA-BB34-8B82BA496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4C34-94E1-4AAE-B025-30D0E77B8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879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80AD08-B36F-4BCC-8082-09CD079F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54FE2A2-2A36-48D9-BC1A-23E557B59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33EDD8-76F0-4DE6-9098-EBC2B3E4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63BF-8DFA-4296-8D65-8504CEA5454E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29150-2C2B-4DF3-BABF-67A8B3EE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09A2A-E6B7-4D9D-9323-8BAE5D7A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4C34-94E1-4AAE-B025-30D0E77B8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76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595EA75-762C-4AB9-9262-9460B7B70B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B2BE19-07E0-42AB-BE0C-58E84F3FCE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7C6D4B-5392-4511-9A06-48EA44A68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63BF-8DFA-4296-8D65-8504CEA5454E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43E8A8-9CAB-4955-A584-A877CC56B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9C3C2-E49B-47F6-8A8D-D3BB82DF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4C34-94E1-4AAE-B025-30D0E77B8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87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C8A633-D988-4806-B8FF-FB938885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D945FF-12EB-43C1-A8B0-1DBC962FF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818B47-AF26-4A10-8A46-BDFCA428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63BF-8DFA-4296-8D65-8504CEA5454E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C5009-7FD6-4FD1-99BC-C09BC877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01B2C8-FADE-4635-AB62-0464412E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4C34-94E1-4AAE-B025-30D0E77B8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08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9C3C5A-A611-4631-A119-B64E7CE1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263E17-5124-4A4B-82BA-240728BA4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AE19F0-9678-4937-BBE4-AFB1CA8C2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63BF-8DFA-4296-8D65-8504CEA5454E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C6268-B33D-40B6-8D5C-E1D2F11A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A5A36E-F97B-4D01-A1BA-7DF2574F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4C34-94E1-4AAE-B025-30D0E77B8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30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A4B85-28B3-411C-9709-63E6BB358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C79677-0CCF-4FB2-89FC-9CBAE80441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9F5296-77BF-48B8-8B4C-94445A5FA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28C477-D593-4912-89D7-924A2638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63BF-8DFA-4296-8D65-8504CEA5454E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5B8344D-7DC7-4842-8056-EBA232B7A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0A7989-07E2-45DC-97F9-6FAFC9C6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4C34-94E1-4AAE-B025-30D0E77B8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76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2E1C3-1124-4631-8927-67AC4EE6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93515D-6C55-4784-9960-896FCDCD4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5B2EDB-F7F6-435C-9B23-35C304C84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6D2BC1-50D8-4164-9E32-2E34BF61D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E062B4-CF86-4E8F-8506-DE9076D18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67AF874-8DEF-48BE-BF7C-CA70BEC05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63BF-8DFA-4296-8D65-8504CEA5454E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560B45-D650-4249-B76B-929ABB56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C4F5A4-79F2-43FE-80B1-A8CF3F68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4C34-94E1-4AAE-B025-30D0E77B8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3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B89B1-88AD-4967-A672-806BB8A0A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6E49B78-97BA-4EFD-8D46-C377A76A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63BF-8DFA-4296-8D65-8504CEA5454E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2064F52-D1F0-414B-BFF5-89DEEAD3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0633D6-03B7-478F-9F59-428333F4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4C34-94E1-4AAE-B025-30D0E77B8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468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218D17-7C1A-492C-8BCB-6F4A1711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63BF-8DFA-4296-8D65-8504CEA5454E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C002136-C6E8-442A-895D-F8DBE5AD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696B6DC-4732-4557-B2CA-019A01A5D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4C34-94E1-4AAE-B025-30D0E77B8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593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31EF9-2D51-45BF-A32A-9700E55B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202A0-45E4-4E4E-BD5F-17700AAF8C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0A411E-4511-4DF5-94A4-8B7D6F8A7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BEC4CA-5FAE-4F70-A761-D686AF595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63BF-8DFA-4296-8D65-8504CEA5454E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AEB23E-9DB6-40DE-8C30-F83DD7F6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B07169-FCBC-40DD-AD05-71EDE67C0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4C34-94E1-4AAE-B025-30D0E77B8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1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2055B0-DFCB-44CD-85D5-041ED683F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D56858-C1BD-4F8D-9212-980DC466E2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0031818-7492-412B-BB16-E158D14CFB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196919-2A4B-43B5-A19B-2F0E39869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B63BF-8DFA-4296-8D65-8504CEA5454E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D85A7C-70F0-4D36-B873-313977171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D129AB-178C-4CD7-8F51-C952C6946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144C34-94E1-4AAE-B025-30D0E77B8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202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0CFB6D8-09D5-4019-91AA-73BE23586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B73A5A-9F9D-44BC-B45D-B81E0E97B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B56AEC-E679-4B63-83AB-A3D462ED7B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B63BF-8DFA-4296-8D65-8504CEA5454E}" type="datetimeFigureOut">
              <a:rPr lang="zh-CN" altLang="en-US" smtClean="0"/>
              <a:t>2024/1/13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A8E16-662C-487A-B9DB-A5D8EE59E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3921EA-B373-498F-9754-ABD2108C8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144C34-94E1-4AAE-B025-30D0E77B8F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144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椭圆 54">
            <a:extLst>
              <a:ext uri="{FF2B5EF4-FFF2-40B4-BE49-F238E27FC236}">
                <a16:creationId xmlns:a16="http://schemas.microsoft.com/office/drawing/2014/main" id="{E81C5181-2631-49CF-B4B6-6B28A43FCA91}"/>
              </a:ext>
            </a:extLst>
          </p:cNvPr>
          <p:cNvSpPr/>
          <p:nvPr/>
        </p:nvSpPr>
        <p:spPr>
          <a:xfrm>
            <a:off x="6248399" y="5704883"/>
            <a:ext cx="392913" cy="380264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9EA115-8C8E-4952-AD54-19BCD62F74F0}"/>
              </a:ext>
            </a:extLst>
          </p:cNvPr>
          <p:cNvSpPr/>
          <p:nvPr/>
        </p:nvSpPr>
        <p:spPr>
          <a:xfrm>
            <a:off x="7010400" y="1081088"/>
            <a:ext cx="371475" cy="404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B37584-6B63-478E-82A4-BFF92ABAC705}"/>
              </a:ext>
            </a:extLst>
          </p:cNvPr>
          <p:cNvSpPr txBox="1"/>
          <p:nvPr/>
        </p:nvSpPr>
        <p:spPr>
          <a:xfrm>
            <a:off x="628649" y="619125"/>
            <a:ext cx="47482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命令：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Consolas" panose="020B0609020204030204" pitchFamily="49" charset="0"/>
              </a:rPr>
              <a:t>(setq a (yyhash-make 5))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(yyhash-put 109 1 a)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(yyhash-put ‘a 14 a)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(yyhash-put “a” 5 a)</a:t>
            </a:r>
          </a:p>
          <a:p>
            <a:r>
              <a:rPr lang="en-US" altLang="zh-CN" dirty="0">
                <a:latin typeface="Consolas" panose="020B0609020204030204" pitchFamily="49" charset="0"/>
              </a:rPr>
              <a:t>(yyhash-put 2.0 14 a)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F04BEF1-B69E-49E2-AE16-EC36130CB781}"/>
              </a:ext>
            </a:extLst>
          </p:cNvPr>
          <p:cNvSpPr/>
          <p:nvPr/>
        </p:nvSpPr>
        <p:spPr>
          <a:xfrm>
            <a:off x="5376862" y="947738"/>
            <a:ext cx="1343025" cy="6667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size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822E4EF-7EC3-4F75-A0A5-8C534B1455F2}"/>
              </a:ext>
            </a:extLst>
          </p:cNvPr>
          <p:cNvSpPr txBox="1"/>
          <p:nvPr/>
        </p:nvSpPr>
        <p:spPr>
          <a:xfrm>
            <a:off x="7010400" y="1019503"/>
            <a:ext cx="752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5</a:t>
            </a:r>
            <a:endParaRPr lang="zh-CN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9696F8C-83E9-4A8B-90CD-0C781DC84413}"/>
              </a:ext>
            </a:extLst>
          </p:cNvPr>
          <p:cNvSpPr/>
          <p:nvPr/>
        </p:nvSpPr>
        <p:spPr>
          <a:xfrm>
            <a:off x="7010399" y="1928813"/>
            <a:ext cx="371475" cy="44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19349D66-5701-4FBD-BFDD-66A1669A4AC7}"/>
              </a:ext>
            </a:extLst>
          </p:cNvPr>
          <p:cNvSpPr/>
          <p:nvPr/>
        </p:nvSpPr>
        <p:spPr>
          <a:xfrm>
            <a:off x="5376861" y="1833563"/>
            <a:ext cx="1343025" cy="66675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count</a:t>
            </a:r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9A39659-7D70-42BE-983B-E746B768B023}"/>
              </a:ext>
            </a:extLst>
          </p:cNvPr>
          <p:cNvSpPr txBox="1"/>
          <p:nvPr/>
        </p:nvSpPr>
        <p:spPr>
          <a:xfrm>
            <a:off x="7010399" y="1889522"/>
            <a:ext cx="371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graphicFrame>
        <p:nvGraphicFramePr>
          <p:cNvPr id="13" name="表格 13">
            <a:extLst>
              <a:ext uri="{FF2B5EF4-FFF2-40B4-BE49-F238E27FC236}">
                <a16:creationId xmlns:a16="http://schemas.microsoft.com/office/drawing/2014/main" id="{C3B51EEF-A598-4FB3-9C36-D8429DEA2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701472"/>
              </p:ext>
            </p:extLst>
          </p:nvPr>
        </p:nvGraphicFramePr>
        <p:xfrm>
          <a:off x="2917823" y="3633788"/>
          <a:ext cx="5026025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05205">
                  <a:extLst>
                    <a:ext uri="{9D8B030D-6E8A-4147-A177-3AD203B41FA5}">
                      <a16:colId xmlns:a16="http://schemas.microsoft.com/office/drawing/2014/main" val="3914618666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4127780294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3773870454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3604910357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628783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109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1152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nil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52255"/>
                  </a:ext>
                </a:extLst>
              </a:tr>
            </a:tbl>
          </a:graphicData>
        </a:graphic>
      </p:graphicFrame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2F2190DC-DF71-4AC1-826D-038468B06581}"/>
              </a:ext>
            </a:extLst>
          </p:cNvPr>
          <p:cNvSpPr/>
          <p:nvPr/>
        </p:nvSpPr>
        <p:spPr>
          <a:xfrm>
            <a:off x="1304925" y="3633788"/>
            <a:ext cx="909638" cy="37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hash</a:t>
            </a:r>
            <a:endParaRPr lang="zh-CN" altLang="en-US" dirty="0"/>
          </a:p>
        </p:txBody>
      </p:sp>
      <p:graphicFrame>
        <p:nvGraphicFramePr>
          <p:cNvPr id="15" name="表格 13">
            <a:extLst>
              <a:ext uri="{FF2B5EF4-FFF2-40B4-BE49-F238E27FC236}">
                <a16:creationId xmlns:a16="http://schemas.microsoft.com/office/drawing/2014/main" id="{FB7B4831-E4A9-4578-8903-A77B1A774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983118"/>
              </p:ext>
            </p:extLst>
          </p:nvPr>
        </p:nvGraphicFramePr>
        <p:xfrm>
          <a:off x="2917823" y="4407912"/>
          <a:ext cx="502602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05205">
                  <a:extLst>
                    <a:ext uri="{9D8B030D-6E8A-4147-A177-3AD203B41FA5}">
                      <a16:colId xmlns:a16="http://schemas.microsoft.com/office/drawing/2014/main" val="3914618666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4127780294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3773870454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3604910357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628783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52255"/>
                  </a:ext>
                </a:extLst>
              </a:tr>
            </a:tbl>
          </a:graphicData>
        </a:graphic>
      </p:graphicFrame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9D30B7DF-E59F-4704-B268-C4845DA251C2}"/>
              </a:ext>
            </a:extLst>
          </p:cNvPr>
          <p:cNvSpPr/>
          <p:nvPr/>
        </p:nvSpPr>
        <p:spPr>
          <a:xfrm>
            <a:off x="1304925" y="4407912"/>
            <a:ext cx="909638" cy="37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</a:t>
            </a:r>
            <a:endParaRPr lang="zh-CN" altLang="en-US" dirty="0"/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0DDBF77E-41BE-4070-977B-E68FDA04CE29}"/>
              </a:ext>
            </a:extLst>
          </p:cNvPr>
          <p:cNvSpPr/>
          <p:nvPr/>
        </p:nvSpPr>
        <p:spPr>
          <a:xfrm>
            <a:off x="5245888" y="5695965"/>
            <a:ext cx="392913" cy="39972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7" name="表格 17">
            <a:extLst>
              <a:ext uri="{FF2B5EF4-FFF2-40B4-BE49-F238E27FC236}">
                <a16:creationId xmlns:a16="http://schemas.microsoft.com/office/drawing/2014/main" id="{8271871D-922A-45EE-86DD-3F683DE5A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986"/>
              </p:ext>
            </p:extLst>
          </p:nvPr>
        </p:nvGraphicFramePr>
        <p:xfrm>
          <a:off x="2917823" y="5310822"/>
          <a:ext cx="502603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02603">
                  <a:extLst>
                    <a:ext uri="{9D8B030D-6E8A-4147-A177-3AD203B41FA5}">
                      <a16:colId xmlns:a16="http://schemas.microsoft.com/office/drawing/2014/main" val="979806909"/>
                    </a:ext>
                  </a:extLst>
                </a:gridCol>
                <a:gridCol w="502603">
                  <a:extLst>
                    <a:ext uri="{9D8B030D-6E8A-4147-A177-3AD203B41FA5}">
                      <a16:colId xmlns:a16="http://schemas.microsoft.com/office/drawing/2014/main" val="2082407258"/>
                    </a:ext>
                  </a:extLst>
                </a:gridCol>
                <a:gridCol w="502603">
                  <a:extLst>
                    <a:ext uri="{9D8B030D-6E8A-4147-A177-3AD203B41FA5}">
                      <a16:colId xmlns:a16="http://schemas.microsoft.com/office/drawing/2014/main" val="2657079056"/>
                    </a:ext>
                  </a:extLst>
                </a:gridCol>
                <a:gridCol w="502603">
                  <a:extLst>
                    <a:ext uri="{9D8B030D-6E8A-4147-A177-3AD203B41FA5}">
                      <a16:colId xmlns:a16="http://schemas.microsoft.com/office/drawing/2014/main" val="12388526"/>
                    </a:ext>
                  </a:extLst>
                </a:gridCol>
                <a:gridCol w="502603">
                  <a:extLst>
                    <a:ext uri="{9D8B030D-6E8A-4147-A177-3AD203B41FA5}">
                      <a16:colId xmlns:a16="http://schemas.microsoft.com/office/drawing/2014/main" val="1844497415"/>
                    </a:ext>
                  </a:extLst>
                </a:gridCol>
                <a:gridCol w="502603">
                  <a:extLst>
                    <a:ext uri="{9D8B030D-6E8A-4147-A177-3AD203B41FA5}">
                      <a16:colId xmlns:a16="http://schemas.microsoft.com/office/drawing/2014/main" val="2345707507"/>
                    </a:ext>
                  </a:extLst>
                </a:gridCol>
                <a:gridCol w="502603">
                  <a:extLst>
                    <a:ext uri="{9D8B030D-6E8A-4147-A177-3AD203B41FA5}">
                      <a16:colId xmlns:a16="http://schemas.microsoft.com/office/drawing/2014/main" val="757001929"/>
                    </a:ext>
                  </a:extLst>
                </a:gridCol>
                <a:gridCol w="502603">
                  <a:extLst>
                    <a:ext uri="{9D8B030D-6E8A-4147-A177-3AD203B41FA5}">
                      <a16:colId xmlns:a16="http://schemas.microsoft.com/office/drawing/2014/main" val="2465924346"/>
                    </a:ext>
                  </a:extLst>
                </a:gridCol>
                <a:gridCol w="502603">
                  <a:extLst>
                    <a:ext uri="{9D8B030D-6E8A-4147-A177-3AD203B41FA5}">
                      <a16:colId xmlns:a16="http://schemas.microsoft.com/office/drawing/2014/main" val="1403022037"/>
                    </a:ext>
                  </a:extLst>
                </a:gridCol>
                <a:gridCol w="502603">
                  <a:extLst>
                    <a:ext uri="{9D8B030D-6E8A-4147-A177-3AD203B41FA5}">
                      <a16:colId xmlns:a16="http://schemas.microsoft.com/office/drawing/2014/main" val="2998196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109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‘a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“a”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2.0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14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nil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nil</a:t>
                      </a:r>
                      <a:endParaRPr lang="zh-CN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593272"/>
                  </a:ext>
                </a:extLst>
              </a:tr>
            </a:tbl>
          </a:graphicData>
        </a:graphic>
      </p:graphicFrame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CE4411A-8043-4FE5-B34C-BE2EA8CD4244}"/>
              </a:ext>
            </a:extLst>
          </p:cNvPr>
          <p:cNvSpPr/>
          <p:nvPr/>
        </p:nvSpPr>
        <p:spPr>
          <a:xfrm>
            <a:off x="1304925" y="5310822"/>
            <a:ext cx="909638" cy="3708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K&amp;V</a:t>
            </a:r>
            <a:endParaRPr lang="zh-CN" altLang="en-US" dirty="0"/>
          </a:p>
        </p:txBody>
      </p:sp>
      <p:graphicFrame>
        <p:nvGraphicFramePr>
          <p:cNvPr id="19" name="表格 19">
            <a:extLst>
              <a:ext uri="{FF2B5EF4-FFF2-40B4-BE49-F238E27FC236}">
                <a16:creationId xmlns:a16="http://schemas.microsoft.com/office/drawing/2014/main" id="{255CE704-ABEF-4EC7-9952-7691F864A9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19977"/>
              </p:ext>
            </p:extLst>
          </p:nvPr>
        </p:nvGraphicFramePr>
        <p:xfrm>
          <a:off x="2917822" y="5719186"/>
          <a:ext cx="5026025" cy="365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05205">
                  <a:extLst>
                    <a:ext uri="{9D8B030D-6E8A-4147-A177-3AD203B41FA5}">
                      <a16:colId xmlns:a16="http://schemas.microsoft.com/office/drawing/2014/main" val="100199398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3010149524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1465522192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1787766056"/>
                    </a:ext>
                  </a:extLst>
                </a:gridCol>
                <a:gridCol w="1005205">
                  <a:extLst>
                    <a:ext uri="{9D8B030D-6E8A-4147-A177-3AD203B41FA5}">
                      <a16:colId xmlns:a16="http://schemas.microsoft.com/office/drawing/2014/main" val="1755043809"/>
                    </a:ext>
                  </a:extLst>
                </a:gridCol>
              </a:tblGrid>
              <a:tr h="32374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901352"/>
                  </a:ext>
                </a:extLst>
              </a:tr>
            </a:tbl>
          </a:graphicData>
        </a:graphic>
      </p:graphicFrame>
      <p:graphicFrame>
        <p:nvGraphicFramePr>
          <p:cNvPr id="20" name="表格 20">
            <a:extLst>
              <a:ext uri="{FF2B5EF4-FFF2-40B4-BE49-F238E27FC236}">
                <a16:creationId xmlns:a16="http://schemas.microsoft.com/office/drawing/2014/main" id="{BECB6F8F-3B34-4760-B70F-DD7AE38201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880298"/>
              </p:ext>
            </p:extLst>
          </p:nvPr>
        </p:nvGraphicFramePr>
        <p:xfrm>
          <a:off x="9097961" y="785976"/>
          <a:ext cx="752475" cy="5286048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752475">
                  <a:extLst>
                    <a:ext uri="{9D8B030D-6E8A-4147-A177-3AD203B41FA5}">
                      <a16:colId xmlns:a16="http://schemas.microsoft.com/office/drawing/2014/main" val="754859087"/>
                    </a:ext>
                  </a:extLst>
                </a:gridCol>
              </a:tblGrid>
              <a:tr h="440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index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472585"/>
                  </a:ext>
                </a:extLst>
              </a:tr>
              <a:tr h="440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025566"/>
                  </a:ext>
                </a:extLst>
              </a:tr>
              <a:tr h="440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888077"/>
                  </a:ext>
                </a:extLst>
              </a:tr>
              <a:tr h="440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5423853"/>
                  </a:ext>
                </a:extLst>
              </a:tr>
              <a:tr h="440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496398"/>
                  </a:ext>
                </a:extLst>
              </a:tr>
              <a:tr h="440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211318"/>
                  </a:ext>
                </a:extLst>
              </a:tr>
              <a:tr h="440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122575"/>
                  </a:ext>
                </a:extLst>
              </a:tr>
              <a:tr h="440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7079957"/>
                  </a:ext>
                </a:extLst>
              </a:tr>
              <a:tr h="440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194430"/>
                  </a:ext>
                </a:extLst>
              </a:tr>
              <a:tr h="440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164747"/>
                  </a:ext>
                </a:extLst>
              </a:tr>
              <a:tr h="440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797373"/>
                  </a:ext>
                </a:extLst>
              </a:tr>
              <a:tr h="440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34671"/>
                  </a:ext>
                </a:extLst>
              </a:tr>
            </a:tbl>
          </a:graphicData>
        </a:graphic>
      </p:graphicFrame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E26A780F-3044-4687-B72D-A7FBB0D49721}"/>
              </a:ext>
            </a:extLst>
          </p:cNvPr>
          <p:cNvSpPr/>
          <p:nvPr/>
        </p:nvSpPr>
        <p:spPr>
          <a:xfrm>
            <a:off x="5376861" y="2757488"/>
            <a:ext cx="1343025" cy="57155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next-free</a:t>
            </a:r>
            <a:endParaRPr lang="zh-CN" altLang="en-US" dirty="0"/>
          </a:p>
        </p:txBody>
      </p:sp>
      <p:cxnSp>
        <p:nvCxnSpPr>
          <p:cNvPr id="23" name="连接符: 曲线 22">
            <a:extLst>
              <a:ext uri="{FF2B5EF4-FFF2-40B4-BE49-F238E27FC236}">
                <a16:creationId xmlns:a16="http://schemas.microsoft.com/office/drawing/2014/main" id="{B1C4BFC1-0649-4C88-B79C-B253523AC3AE}"/>
              </a:ext>
            </a:extLst>
          </p:cNvPr>
          <p:cNvCxnSpPr>
            <a:cxnSpLocks/>
            <a:stCxn id="21" idx="2"/>
          </p:cNvCxnSpPr>
          <p:nvPr/>
        </p:nvCxnSpPr>
        <p:spPr>
          <a:xfrm rot="16200000" flipH="1">
            <a:off x="5757276" y="3620144"/>
            <a:ext cx="1981577" cy="1399380"/>
          </a:xfrm>
          <a:prstGeom prst="curved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977F6F5D-CDF1-48A6-82C7-902B0D3F6050}"/>
              </a:ext>
            </a:extLst>
          </p:cNvPr>
          <p:cNvSpPr/>
          <p:nvPr/>
        </p:nvSpPr>
        <p:spPr>
          <a:xfrm>
            <a:off x="7010399" y="2816026"/>
            <a:ext cx="371475" cy="4446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06D33BE-51CD-49D8-9CB2-FF8102293791}"/>
              </a:ext>
            </a:extLst>
          </p:cNvPr>
          <p:cNvSpPr txBox="1"/>
          <p:nvPr/>
        </p:nvSpPr>
        <p:spPr>
          <a:xfrm>
            <a:off x="7010399" y="2776735"/>
            <a:ext cx="371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71B9880-7A0E-43CD-AB86-4DDD15CA6589}"/>
              </a:ext>
            </a:extLst>
          </p:cNvPr>
          <p:cNvSpPr txBox="1"/>
          <p:nvPr/>
        </p:nvSpPr>
        <p:spPr>
          <a:xfrm>
            <a:off x="631031" y="2678193"/>
            <a:ext cx="3814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在实现中 </a:t>
            </a:r>
            <a:r>
              <a:rPr lang="en-US" altLang="zh-CN" b="1" dirty="0"/>
              <a:t>109, ‘a </a:t>
            </a:r>
            <a:r>
              <a:rPr lang="zh-CN" altLang="en-US" b="1" dirty="0"/>
              <a:t>和 </a:t>
            </a:r>
            <a:r>
              <a:rPr lang="en-US" altLang="zh-CN" b="1" dirty="0"/>
              <a:t>“a” </a:t>
            </a:r>
            <a:r>
              <a:rPr lang="zh-CN" altLang="en-US" dirty="0"/>
              <a:t>哈希值相同</a:t>
            </a:r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80086853-CD30-4F10-AB37-8A4205680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5426070" y="6095245"/>
            <a:ext cx="4043364" cy="12922"/>
          </a:xfrm>
          <a:prstGeom prst="curvedConnector4">
            <a:avLst>
              <a:gd name="adj1" fmla="val 196"/>
              <a:gd name="adj2" fmla="val 3343306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ABF87FC6-2AD8-4ADC-9E0E-2995D24567FF}"/>
              </a:ext>
            </a:extLst>
          </p:cNvPr>
          <p:cNvCxnSpPr/>
          <p:nvPr/>
        </p:nvCxnSpPr>
        <p:spPr>
          <a:xfrm rot="10800000" flipV="1">
            <a:off x="6586539" y="4895849"/>
            <a:ext cx="2511423" cy="999979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E82DDBCA-4112-46E1-B431-7CF828CCCA3B}"/>
              </a:ext>
            </a:extLst>
          </p:cNvPr>
          <p:cNvSpPr txBox="1"/>
          <p:nvPr/>
        </p:nvSpPr>
        <p:spPr>
          <a:xfrm>
            <a:off x="1012024" y="5900280"/>
            <a:ext cx="158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Consolas" panose="020B0609020204030204" pitchFamily="49" charset="0"/>
              </a:rPr>
              <a:t>include-yy</a:t>
            </a:r>
            <a:endParaRPr lang="zh-CN" altLang="en-US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97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116</Words>
  <Application>Microsoft Office PowerPoint</Application>
  <PresentationFormat>宽屏</PresentationFormat>
  <Paragraphs>55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Consolas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易 越</dc:creator>
  <cp:lastModifiedBy>越 易</cp:lastModifiedBy>
  <cp:revision>1</cp:revision>
  <dcterms:created xsi:type="dcterms:W3CDTF">2022-01-24T14:10:04Z</dcterms:created>
  <dcterms:modified xsi:type="dcterms:W3CDTF">2024-01-13T10:07:01Z</dcterms:modified>
</cp:coreProperties>
</file>