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E8EC7-B4C3-7510-416F-2B81AAF2B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2296F5-A210-19A1-EDAC-E47914721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D8E1BF-EBE2-EA07-7C98-026AB493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16E8-4444-4EE3-B6EE-2B8261ED43FE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6F35AA-486E-3C63-60D0-8D40DF23E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3E1F6C-4669-B2DB-CB10-EAAF9119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9F34-BBFC-45A4-9A55-42B557FA6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3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BE27D-2AAB-6575-E65E-61A3024C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01F7D5-558E-E2A4-6752-635DF4886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F839F2-1EAE-6072-DEDE-94F314847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16E8-4444-4EE3-B6EE-2B8261ED43FE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F899D-6535-7292-79FB-912FBCC5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8ACF06-BC2C-C3AF-EDEB-39FC2183F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9F34-BBFC-45A4-9A55-42B557FA6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45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4B5085-305F-9BDA-7E7C-93B2AE58C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B94AE6-CE84-9552-D40B-2F4326CD4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EB3A59-3723-8E99-8C4F-8FC063BF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16E8-4444-4EE3-B6EE-2B8261ED43FE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4982B5-89C0-713A-1F40-1D5EFC37C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D98BE9-8D51-5DB8-7ABE-656CCFAFF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9F34-BBFC-45A4-9A55-42B557FA6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46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7A302-D7F5-5810-2579-A4EEE5B0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B39FFB-9EAD-7426-85F9-1E1BBBBEA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4D6366-2BF0-6700-040A-681F377BA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16E8-4444-4EE3-B6EE-2B8261ED43FE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181080-473E-1DB6-A78F-738A4E92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0249CD-B637-19F5-8BCD-2D7DB6F0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9F34-BBFC-45A4-9A55-42B557FA6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35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F49E7-6AAA-9D5F-23B1-A36F09E35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C78A64-BD6D-C7CF-F9E3-EF94CB5C0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12E67-C11A-08F6-B704-D6B76B55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16E8-4444-4EE3-B6EE-2B8261ED43FE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EEF675-3EF1-AB4F-6545-99A711C7D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1A8F04-0FED-86D8-7A5D-AFE5A88F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9F34-BBFC-45A4-9A55-42B557FA6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45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B5B4A-1DB4-0972-C4C8-6E1E1798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BCE68-538C-6499-BE7A-0248A331A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85C98E-5EAC-1F07-26A2-65C710819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21BBBE-21F5-084C-A826-D9FCC2B0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16E8-4444-4EE3-B6EE-2B8261ED43FE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91DEBC-601C-374E-FA7C-FA9CD3903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075A3F-8B8D-BD96-0880-0A898553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9F34-BBFC-45A4-9A55-42B557FA6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22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A3C4C-A88C-F2FD-44CD-69B843ACB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B27D50-3FE3-F008-1AE9-492C58F67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2D41D0-61FA-DF7F-5C6B-82FE2C2AA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2A49C7-809A-DA4C-8408-A660EA608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0E8387-DF9F-2DDE-C7AF-AD0FD8A8D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9D2825-C44D-4AE5-33A4-5556210D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16E8-4444-4EE3-B6EE-2B8261ED43FE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0AB55E-7DAD-FBF6-D165-EEB14A0C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ACF2FD-AF4E-3A01-38F9-0B16327B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9F34-BBFC-45A4-9A55-42B557FA6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80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DCD66-DC1E-1008-E0BB-B44FD980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74C0FD-39BD-13AA-045F-68D88F5B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16E8-4444-4EE3-B6EE-2B8261ED43FE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B2796E-4F78-E72A-ACEE-E4B7047A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597E7D-ECB9-8D93-72D8-C52EED2D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9F34-BBFC-45A4-9A55-42B557FA6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3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B89FED-9BB8-A845-DE4B-B2471EAAE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16E8-4444-4EE3-B6EE-2B8261ED43FE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8C296A-14EB-9893-5059-405A255C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E201B5-AA28-1E33-8EB1-45A9C1AD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9F34-BBFC-45A4-9A55-42B557FA6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13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83F62-714D-0F70-29AA-F69751B86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535A5-8928-D8AA-6D89-6F8DA7EC5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E89455-8550-CE54-66A0-2BB52FC5B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8F5CEB-CE3A-0FE4-1E40-BC929F03E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16E8-4444-4EE3-B6EE-2B8261ED43FE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C57482-0B45-2149-A93A-75E51D8D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BFB0D2-709E-8120-79AA-BAA38ADA2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9F34-BBFC-45A4-9A55-42B557FA6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87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8C7CD-7D64-405C-65E2-846D23803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30A36A-4AD4-8FD6-F52A-A529F1083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CAC4B7-5FFE-68EB-DF96-6DC7C1986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219A23-7AFF-08CB-D70B-86F56A9D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16E8-4444-4EE3-B6EE-2B8261ED43FE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F9480B-449B-F375-67BB-AAD55A26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696FF3-6BF6-9095-44EE-7ECDC35D7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9F34-BBFC-45A4-9A55-42B557FA6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6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B6B52D-437F-C5B9-834A-D506E84F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BB8CA2-C679-0F1F-A025-11BF2349D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A1FB14-89A6-7A62-D84C-CBE4176AB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716E8-4444-4EE3-B6EE-2B8261ED43FE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4083BA-A6A3-F96E-7256-69549BBC9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DE11C-1D73-2A9F-511E-BAE85C13E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69F34-BBFC-45A4-9A55-42B557FA6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74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878B5E0-18BD-30F7-C068-55D597A6F1D1}"/>
              </a:ext>
            </a:extLst>
          </p:cNvPr>
          <p:cNvCxnSpPr>
            <a:cxnSpLocks/>
          </p:cNvCxnSpPr>
          <p:nvPr/>
        </p:nvCxnSpPr>
        <p:spPr>
          <a:xfrm flipH="1">
            <a:off x="1896533" y="1100587"/>
            <a:ext cx="1449493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8B8F8A3-FA23-2018-B3B4-FEC968C29D6C}"/>
              </a:ext>
            </a:extLst>
          </p:cNvPr>
          <p:cNvGrpSpPr/>
          <p:nvPr/>
        </p:nvGrpSpPr>
        <p:grpSpPr>
          <a:xfrm>
            <a:off x="2343574" y="1439333"/>
            <a:ext cx="7156028" cy="4168986"/>
            <a:chOff x="1293707" y="1209041"/>
            <a:chExt cx="7156028" cy="416898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24D34592-DB72-04B8-8EE1-D8A5B663D19E}"/>
                </a:ext>
              </a:extLst>
            </p:cNvPr>
            <p:cNvSpPr/>
            <p:nvPr/>
          </p:nvSpPr>
          <p:spPr>
            <a:xfrm>
              <a:off x="1293707" y="1835574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id</a:t>
              </a:r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4B815C3-9D0A-F6E4-7363-1202195EE894}"/>
                </a:ext>
              </a:extLst>
            </p:cNvPr>
            <p:cNvSpPr/>
            <p:nvPr/>
          </p:nvSpPr>
          <p:spPr>
            <a:xfrm>
              <a:off x="1293707" y="3044614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id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BF25D61-E001-35A8-F5E6-B9A7058C9A2F}"/>
                </a:ext>
              </a:extLst>
            </p:cNvPr>
            <p:cNvSpPr/>
            <p:nvPr/>
          </p:nvSpPr>
          <p:spPr>
            <a:xfrm>
              <a:off x="1293707" y="4253654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id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57D443E-8E41-FC7A-C401-06B241A9B832}"/>
                </a:ext>
              </a:extLst>
            </p:cNvPr>
            <p:cNvSpPr/>
            <p:nvPr/>
          </p:nvSpPr>
          <p:spPr>
            <a:xfrm>
              <a:off x="3044613" y="1209041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898A839-6E67-0F0D-BB45-7708B7E395EE}"/>
                </a:ext>
              </a:extLst>
            </p:cNvPr>
            <p:cNvSpPr/>
            <p:nvPr/>
          </p:nvSpPr>
          <p:spPr>
            <a:xfrm>
              <a:off x="3044613" y="2418081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490961F-DCD0-8358-2710-426EE3CE601B}"/>
                </a:ext>
              </a:extLst>
            </p:cNvPr>
            <p:cNvSpPr/>
            <p:nvPr/>
          </p:nvSpPr>
          <p:spPr>
            <a:xfrm>
              <a:off x="3044613" y="3627121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A085F0A-D250-1747-B8C7-381C8F534346}"/>
                </a:ext>
              </a:extLst>
            </p:cNvPr>
            <p:cNvSpPr/>
            <p:nvPr/>
          </p:nvSpPr>
          <p:spPr>
            <a:xfrm>
              <a:off x="3044613" y="4836161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9B53E08D-F33C-DB2A-93DF-F817866E657C}"/>
                </a:ext>
              </a:extLst>
            </p:cNvPr>
            <p:cNvSpPr/>
            <p:nvPr/>
          </p:nvSpPr>
          <p:spPr>
            <a:xfrm>
              <a:off x="4802293" y="1835574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0B1C52F-11D2-9099-0896-C6329E528628}"/>
                </a:ext>
              </a:extLst>
            </p:cNvPr>
            <p:cNvSpPr/>
            <p:nvPr/>
          </p:nvSpPr>
          <p:spPr>
            <a:xfrm>
              <a:off x="4802293" y="3044614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595A9458-2911-0E59-0D8A-077F7CDC6EFA}"/>
                </a:ext>
              </a:extLst>
            </p:cNvPr>
            <p:cNvSpPr/>
            <p:nvPr/>
          </p:nvSpPr>
          <p:spPr>
            <a:xfrm>
              <a:off x="4802293" y="4253654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7CE71A2-E077-E934-307B-B087FECD5CFC}"/>
                </a:ext>
              </a:extLst>
            </p:cNvPr>
            <p:cNvSpPr/>
            <p:nvPr/>
          </p:nvSpPr>
          <p:spPr>
            <a:xfrm>
              <a:off x="6414349" y="2418081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07AC5BE-ABBE-EE03-61CA-1D0AFABBF243}"/>
                </a:ext>
              </a:extLst>
            </p:cNvPr>
            <p:cNvSpPr/>
            <p:nvPr/>
          </p:nvSpPr>
          <p:spPr>
            <a:xfrm>
              <a:off x="6414349" y="3627121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386F700-4600-0272-FF0B-E765C36F8D51}"/>
                </a:ext>
              </a:extLst>
            </p:cNvPr>
            <p:cNvSpPr/>
            <p:nvPr/>
          </p:nvSpPr>
          <p:spPr>
            <a:xfrm>
              <a:off x="7894322" y="1835574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C5F00127-B8D1-B470-7D7E-F798ED5FF1FE}"/>
                </a:ext>
              </a:extLst>
            </p:cNvPr>
            <p:cNvSpPr/>
            <p:nvPr/>
          </p:nvSpPr>
          <p:spPr>
            <a:xfrm>
              <a:off x="7894322" y="3044614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1F94E8A1-2254-7D05-1493-912E506C5AAE}"/>
                </a:ext>
              </a:extLst>
            </p:cNvPr>
            <p:cNvSpPr/>
            <p:nvPr/>
          </p:nvSpPr>
          <p:spPr>
            <a:xfrm>
              <a:off x="7894322" y="4253654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3E8B800-DC87-48B8-B67C-430700349BA5}"/>
              </a:ext>
            </a:extLst>
          </p:cNvPr>
          <p:cNvCxnSpPr>
            <a:cxnSpLocks/>
          </p:cNvCxnSpPr>
          <p:nvPr/>
        </p:nvCxnSpPr>
        <p:spPr>
          <a:xfrm flipH="1">
            <a:off x="3460545" y="1117660"/>
            <a:ext cx="4940595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5500A01-CEE0-A54D-C477-E0BEB0232C52}"/>
              </a:ext>
            </a:extLst>
          </p:cNvPr>
          <p:cNvCxnSpPr>
            <a:cxnSpLocks/>
          </p:cNvCxnSpPr>
          <p:nvPr/>
        </p:nvCxnSpPr>
        <p:spPr>
          <a:xfrm flipH="1">
            <a:off x="8497148" y="1107124"/>
            <a:ext cx="1449493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8A46C4DF-DB17-51D9-247A-EDCDC9F0DD43}"/>
              </a:ext>
            </a:extLst>
          </p:cNvPr>
          <p:cNvSpPr txBox="1"/>
          <p:nvPr/>
        </p:nvSpPr>
        <p:spPr>
          <a:xfrm>
            <a:off x="2182697" y="6722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输入层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01AF90F-0916-7EE4-DC4E-F5FF0EA550FD}"/>
              </a:ext>
            </a:extLst>
          </p:cNvPr>
          <p:cNvSpPr txBox="1"/>
          <p:nvPr/>
        </p:nvSpPr>
        <p:spPr>
          <a:xfrm>
            <a:off x="8783312" y="6722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输出层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77C5747-C022-DD5D-398D-65A4B364B9F2}"/>
              </a:ext>
            </a:extLst>
          </p:cNvPr>
          <p:cNvSpPr txBox="1"/>
          <p:nvPr/>
        </p:nvSpPr>
        <p:spPr>
          <a:xfrm>
            <a:off x="5587243" y="6722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隐藏层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6CF28DD-2126-C51B-52BF-B1D87410E132}"/>
              </a:ext>
            </a:extLst>
          </p:cNvPr>
          <p:cNvSpPr/>
          <p:nvPr/>
        </p:nvSpPr>
        <p:spPr>
          <a:xfrm>
            <a:off x="797560" y="4483946"/>
            <a:ext cx="555413" cy="54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X_3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BD18BA3-7E34-B79A-1F9C-EE0E69DC2CB8}"/>
              </a:ext>
            </a:extLst>
          </p:cNvPr>
          <p:cNvSpPr/>
          <p:nvPr/>
        </p:nvSpPr>
        <p:spPr>
          <a:xfrm>
            <a:off x="790448" y="3262674"/>
            <a:ext cx="555413" cy="54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X_2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DCFDB1B-B185-7310-2928-216D9FAA6785}"/>
              </a:ext>
            </a:extLst>
          </p:cNvPr>
          <p:cNvSpPr/>
          <p:nvPr/>
        </p:nvSpPr>
        <p:spPr>
          <a:xfrm>
            <a:off x="797560" y="2065866"/>
            <a:ext cx="555413" cy="54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X_1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6ADD5C0-906B-CAB7-57E9-4B5ADD206BE4}"/>
              </a:ext>
            </a:extLst>
          </p:cNvPr>
          <p:cNvCxnSpPr>
            <a:cxnSpLocks/>
            <a:stCxn id="36" idx="3"/>
            <a:endCxn id="4" idx="2"/>
          </p:cNvCxnSpPr>
          <p:nvPr/>
        </p:nvCxnSpPr>
        <p:spPr>
          <a:xfrm>
            <a:off x="1352973" y="2336799"/>
            <a:ext cx="990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CC29E06-F518-4158-6568-A360F6AA1CDE}"/>
              </a:ext>
            </a:extLst>
          </p:cNvPr>
          <p:cNvCxnSpPr>
            <a:cxnSpLocks/>
            <a:stCxn id="32" idx="3"/>
            <a:endCxn id="6" idx="2"/>
          </p:cNvCxnSpPr>
          <p:nvPr/>
        </p:nvCxnSpPr>
        <p:spPr>
          <a:xfrm>
            <a:off x="1352973" y="4754879"/>
            <a:ext cx="990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AC4714D-2FBF-8D24-309F-F0A00B2BB7E2}"/>
              </a:ext>
            </a:extLst>
          </p:cNvPr>
          <p:cNvCxnSpPr>
            <a:cxnSpLocks/>
            <a:stCxn id="35" idx="3"/>
            <a:endCxn id="5" idx="2"/>
          </p:cNvCxnSpPr>
          <p:nvPr/>
        </p:nvCxnSpPr>
        <p:spPr>
          <a:xfrm>
            <a:off x="1345861" y="3533607"/>
            <a:ext cx="997713" cy="1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3689A5A-EF82-061C-D149-F229A4A8C87E}"/>
              </a:ext>
            </a:extLst>
          </p:cNvPr>
          <p:cNvGrpSpPr/>
          <p:nvPr/>
        </p:nvGrpSpPr>
        <p:grpSpPr>
          <a:xfrm>
            <a:off x="1946995" y="2854333"/>
            <a:ext cx="709508" cy="541734"/>
            <a:chOff x="1480994" y="1532692"/>
            <a:chExt cx="709508" cy="541734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5C65285-C6A9-C964-5242-7D29FF9B4217}"/>
                </a:ext>
              </a:extLst>
            </p:cNvPr>
            <p:cNvSpPr txBox="1"/>
            <p:nvPr/>
          </p:nvSpPr>
          <p:spPr>
            <a:xfrm>
              <a:off x="1551445" y="1532692"/>
              <a:ext cx="639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highlight>
                    <a:srgbClr val="00FF00"/>
                  </a:highlight>
                </a:rPr>
                <a:t>0</a:t>
              </a:r>
              <a:endParaRPr lang="zh-CN" altLang="en-US" dirty="0">
                <a:highlight>
                  <a:srgbClr val="00FF00"/>
                </a:highlight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990D9DE-7E43-8955-1DA3-9A6CC6972DDB}"/>
                </a:ext>
              </a:extLst>
            </p:cNvPr>
            <p:cNvSpPr txBox="1"/>
            <p:nvPr/>
          </p:nvSpPr>
          <p:spPr>
            <a:xfrm>
              <a:off x="1480994" y="1705094"/>
              <a:ext cx="639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X_2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34BBE7D-61B6-B767-126F-F35D5ECC9A7B}"/>
              </a:ext>
            </a:extLst>
          </p:cNvPr>
          <p:cNvGrpSpPr/>
          <p:nvPr/>
        </p:nvGrpSpPr>
        <p:grpSpPr>
          <a:xfrm>
            <a:off x="1946995" y="4063372"/>
            <a:ext cx="709508" cy="541734"/>
            <a:chOff x="1480994" y="1532692"/>
            <a:chExt cx="709508" cy="541734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CE1DFD87-4869-A262-2331-FB2705B2AE5F}"/>
                </a:ext>
              </a:extLst>
            </p:cNvPr>
            <p:cNvSpPr txBox="1"/>
            <p:nvPr/>
          </p:nvSpPr>
          <p:spPr>
            <a:xfrm>
              <a:off x="1551445" y="1532692"/>
              <a:ext cx="639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highlight>
                    <a:srgbClr val="00FF00"/>
                  </a:highlight>
                </a:rPr>
                <a:t>0</a:t>
              </a:r>
              <a:endParaRPr lang="zh-CN" altLang="en-US" dirty="0">
                <a:highlight>
                  <a:srgbClr val="00FF00"/>
                </a:highlight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2DF9E0EA-6469-B2DB-BB9A-90F8A7468FD3}"/>
                </a:ext>
              </a:extLst>
            </p:cNvPr>
            <p:cNvSpPr txBox="1"/>
            <p:nvPr/>
          </p:nvSpPr>
          <p:spPr>
            <a:xfrm>
              <a:off x="1480994" y="1705094"/>
              <a:ext cx="639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X_3</a:t>
              </a:r>
            </a:p>
          </p:txBody>
        </p:sp>
      </p:grp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6AE66F9-3544-90A5-5069-73C68EA4DB99}"/>
              </a:ext>
            </a:extLst>
          </p:cNvPr>
          <p:cNvCxnSpPr>
            <a:cxnSpLocks/>
          </p:cNvCxnSpPr>
          <p:nvPr/>
        </p:nvCxnSpPr>
        <p:spPr>
          <a:xfrm flipV="1">
            <a:off x="2912180" y="1710266"/>
            <a:ext cx="1195493" cy="62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308D226-DF06-AE8D-34C8-2217F543BD12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2898987" y="2336799"/>
            <a:ext cx="1195493" cy="58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F1076F9-7ADB-C024-EAE0-5E825A7C6027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2898987" y="2336799"/>
            <a:ext cx="1195493" cy="179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67F84C8-67E0-9EAD-B22D-6537D461421D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2898987" y="2336799"/>
            <a:ext cx="1195493" cy="3000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9846F35C-2997-9DBE-9456-608EDD2C1D6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2898987" y="1710266"/>
            <a:ext cx="1195493" cy="183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4584C36D-0085-7DEF-6FCB-4CDC001513FF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2898987" y="2919306"/>
            <a:ext cx="1195493" cy="62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CF65B846-0C57-BDA5-2514-0D20B98B53E8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2898987" y="3545839"/>
            <a:ext cx="1195493" cy="58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FCB9B1C-8AC4-7FB1-3C98-F2977F4F1221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2898987" y="4754879"/>
            <a:ext cx="1195493" cy="58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C1CC0D88-962D-5400-1986-0F6BDBB3F25B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2898987" y="3545839"/>
            <a:ext cx="1195493" cy="179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85F65F8-ADE2-5F24-E9DC-3648B7B79FA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898987" y="1710266"/>
            <a:ext cx="1195493" cy="3044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11C90999-260B-5ACB-0BD0-5108496CE43A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2898987" y="2919306"/>
            <a:ext cx="1195493" cy="183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EEBBAE91-17D7-7967-0448-1B74E949C5C3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2898987" y="4128346"/>
            <a:ext cx="1195493" cy="62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3D45DD6E-C6BE-1D9E-9DA1-06DB1E79AC30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4649893" y="1710266"/>
            <a:ext cx="1202267" cy="62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C09A2C5C-62AE-D585-9998-E7DFC285E669}"/>
              </a:ext>
            </a:extLst>
          </p:cNvPr>
          <p:cNvCxnSpPr>
            <a:cxnSpLocks/>
          </p:cNvCxnSpPr>
          <p:nvPr/>
        </p:nvCxnSpPr>
        <p:spPr>
          <a:xfrm>
            <a:off x="4658394" y="1732121"/>
            <a:ext cx="1202267" cy="183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E1F0215A-5AF2-5EE8-3871-33B7C236539A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4649893" y="1710266"/>
            <a:ext cx="1202267" cy="3044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BA824774-279A-BA78-979D-7E1A2E923174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4649893" y="2336799"/>
            <a:ext cx="1202267" cy="58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AC8A82FA-EAC4-AB27-830A-7B6D8FD534DE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>
            <a:off x="4649893" y="2919306"/>
            <a:ext cx="1202267" cy="62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D9B63B85-300A-74A2-84AC-0630AC6E067F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4649893" y="2336799"/>
            <a:ext cx="1202267" cy="179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208D96A2-C3CF-CA4B-15CF-5C4A7E5F4067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>
            <a:off x="4649893" y="2919306"/>
            <a:ext cx="1202267" cy="183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EE4E1D86-2BF9-98E7-899F-385FAD94CEC5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>
            <a:off x="4649893" y="4128346"/>
            <a:ext cx="1202267" cy="62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8693560B-7233-B282-86ED-279F93AC3C2E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4649893" y="2336799"/>
            <a:ext cx="1202267" cy="3000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F41EDAE0-79B2-EEEA-8EAE-D5C56B3F3D57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 flipV="1">
            <a:off x="4649893" y="3545839"/>
            <a:ext cx="1202267" cy="58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8A99A427-271E-0417-6AE9-B963DF9F3C83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>
          <a:xfrm>
            <a:off x="8019629" y="2919306"/>
            <a:ext cx="924560" cy="183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1CA31DA-2B0D-6DCA-6410-2BEA26EDD9E5}"/>
              </a:ext>
            </a:extLst>
          </p:cNvPr>
          <p:cNvCxnSpPr>
            <a:cxnSpLocks/>
            <a:stCxn id="15" idx="6"/>
            <a:endCxn id="19" idx="2"/>
          </p:cNvCxnSpPr>
          <p:nvPr/>
        </p:nvCxnSpPr>
        <p:spPr>
          <a:xfrm>
            <a:off x="8019629" y="2919306"/>
            <a:ext cx="924560" cy="62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409B804A-3B04-A04F-129C-754060F57789}"/>
              </a:ext>
            </a:extLst>
          </p:cNvPr>
          <p:cNvCxnSpPr>
            <a:cxnSpLocks/>
            <a:stCxn id="15" idx="6"/>
            <a:endCxn id="18" idx="2"/>
          </p:cNvCxnSpPr>
          <p:nvPr/>
        </p:nvCxnSpPr>
        <p:spPr>
          <a:xfrm flipV="1">
            <a:off x="8019629" y="2336799"/>
            <a:ext cx="924560" cy="58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EFAB9DEB-6265-9BF3-989F-5FEF8B14F846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 flipV="1">
            <a:off x="8019629" y="2336799"/>
            <a:ext cx="924560" cy="179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A7B7CB11-55F8-7212-AC71-D491983D28CE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>
            <a:off x="8019629" y="4128346"/>
            <a:ext cx="924560" cy="62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94CE5889-991B-BE36-0F6F-535F56F334B2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 flipV="1">
            <a:off x="8019629" y="3545839"/>
            <a:ext cx="924560" cy="58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64DAC85E-4A7C-1FD6-A244-793B0286403D}"/>
              </a:ext>
            </a:extLst>
          </p:cNvPr>
          <p:cNvCxnSpPr>
            <a:cxnSpLocks/>
            <a:stCxn id="18" idx="6"/>
            <a:endCxn id="171" idx="1"/>
          </p:cNvCxnSpPr>
          <p:nvPr/>
        </p:nvCxnSpPr>
        <p:spPr>
          <a:xfrm>
            <a:off x="9499602" y="2336799"/>
            <a:ext cx="1157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201D57AA-09C4-E7E2-BCDB-287419C0CFB5}"/>
              </a:ext>
            </a:extLst>
          </p:cNvPr>
          <p:cNvCxnSpPr>
            <a:cxnSpLocks/>
            <a:stCxn id="19" idx="6"/>
            <a:endCxn id="174" idx="1"/>
          </p:cNvCxnSpPr>
          <p:nvPr/>
        </p:nvCxnSpPr>
        <p:spPr>
          <a:xfrm flipV="1">
            <a:off x="9499602" y="3533607"/>
            <a:ext cx="1157217" cy="1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07F72576-680D-5176-1820-A5C1FFAC09DF}"/>
              </a:ext>
            </a:extLst>
          </p:cNvPr>
          <p:cNvCxnSpPr>
            <a:cxnSpLocks/>
            <a:stCxn id="20" idx="6"/>
            <a:endCxn id="175" idx="1"/>
          </p:cNvCxnSpPr>
          <p:nvPr/>
        </p:nvCxnSpPr>
        <p:spPr>
          <a:xfrm>
            <a:off x="9499602" y="4754879"/>
            <a:ext cx="1157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DFCF1511-0D3E-BF53-2FD4-DD1809A65FC9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 flipV="1">
            <a:off x="4649893" y="4754879"/>
            <a:ext cx="1202267" cy="58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227AEBD7-D983-FFF6-FE95-0C3FB978A54D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4649893" y="3545839"/>
            <a:ext cx="1202267" cy="179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F6717F63-85EE-65D2-CA4C-24E238A2EC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6407573" y="2336799"/>
            <a:ext cx="1056643" cy="58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37AC78DA-8DB9-CB9C-DAB1-87AE8CA37550}"/>
              </a:ext>
            </a:extLst>
          </p:cNvPr>
          <p:cNvCxnSpPr>
            <a:cxnSpLocks/>
            <a:stCxn id="12" idx="6"/>
            <a:endCxn id="16" idx="2"/>
          </p:cNvCxnSpPr>
          <p:nvPr/>
        </p:nvCxnSpPr>
        <p:spPr>
          <a:xfrm>
            <a:off x="6407573" y="2336799"/>
            <a:ext cx="1056643" cy="179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0F2F8839-1340-1EB1-2DFE-63D956EDBFC1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 flipV="1">
            <a:off x="6407573" y="2919306"/>
            <a:ext cx="1056643" cy="62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9665B481-6ED6-32A4-1913-D1B3E6486981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 flipV="1">
            <a:off x="6407573" y="4128346"/>
            <a:ext cx="1056643" cy="62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DCC7F4CE-B21E-1CC0-7E87-4C18852F4435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 flipV="1">
            <a:off x="6407573" y="2919306"/>
            <a:ext cx="1056643" cy="183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35924F96-61F6-AECC-DB96-8F1E78EB7D44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6407573" y="3545839"/>
            <a:ext cx="1056643" cy="58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矩形 170">
            <a:extLst>
              <a:ext uri="{FF2B5EF4-FFF2-40B4-BE49-F238E27FC236}">
                <a16:creationId xmlns:a16="http://schemas.microsoft.com/office/drawing/2014/main" id="{4494268D-F790-3539-0493-FFAD85737D8F}"/>
              </a:ext>
            </a:extLst>
          </p:cNvPr>
          <p:cNvSpPr/>
          <p:nvPr/>
        </p:nvSpPr>
        <p:spPr>
          <a:xfrm>
            <a:off x="10656820" y="2065866"/>
            <a:ext cx="555413" cy="54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Y_1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C1C182D2-7998-D458-AF8B-9929646387A6}"/>
              </a:ext>
            </a:extLst>
          </p:cNvPr>
          <p:cNvSpPr/>
          <p:nvPr/>
        </p:nvSpPr>
        <p:spPr>
          <a:xfrm>
            <a:off x="10656819" y="3262674"/>
            <a:ext cx="555413" cy="54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Y_2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5364AD25-58FE-AE0B-3310-81AAC64923D1}"/>
              </a:ext>
            </a:extLst>
          </p:cNvPr>
          <p:cNvSpPr/>
          <p:nvPr/>
        </p:nvSpPr>
        <p:spPr>
          <a:xfrm>
            <a:off x="10656819" y="4483946"/>
            <a:ext cx="555413" cy="54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Y_3</a:t>
            </a: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7D1A4293-3C66-623A-51C0-C65BB21A639D}"/>
              </a:ext>
            </a:extLst>
          </p:cNvPr>
          <p:cNvSpPr/>
          <p:nvPr/>
        </p:nvSpPr>
        <p:spPr>
          <a:xfrm>
            <a:off x="2259930" y="5854919"/>
            <a:ext cx="639057" cy="626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B27B91A3-6DC8-A62E-BCCA-68F354A499D0}"/>
              </a:ext>
            </a:extLst>
          </p:cNvPr>
          <p:cNvSpPr/>
          <p:nvPr/>
        </p:nvSpPr>
        <p:spPr>
          <a:xfrm>
            <a:off x="4052657" y="5863820"/>
            <a:ext cx="639057" cy="626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7161F9FD-49BE-3AD5-7972-69F0E2AB3919}"/>
              </a:ext>
            </a:extLst>
          </p:cNvPr>
          <p:cNvSpPr/>
          <p:nvPr/>
        </p:nvSpPr>
        <p:spPr>
          <a:xfrm>
            <a:off x="5772062" y="5858897"/>
            <a:ext cx="639057" cy="626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5D1F52B4-BF75-9DB9-87B8-183B7AF280C0}"/>
              </a:ext>
            </a:extLst>
          </p:cNvPr>
          <p:cNvSpPr/>
          <p:nvPr/>
        </p:nvSpPr>
        <p:spPr>
          <a:xfrm>
            <a:off x="7422393" y="5863820"/>
            <a:ext cx="639057" cy="626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1572A7A7-92B1-12F5-3E5A-B2D22BDB8067}"/>
              </a:ext>
            </a:extLst>
          </p:cNvPr>
          <p:cNvSpPr/>
          <p:nvPr/>
        </p:nvSpPr>
        <p:spPr>
          <a:xfrm>
            <a:off x="8902364" y="5854919"/>
            <a:ext cx="639057" cy="626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5C7D2598-6115-CA59-1D44-7BF2CAC9BF4D}"/>
              </a:ext>
            </a:extLst>
          </p:cNvPr>
          <p:cNvSpPr txBox="1"/>
          <p:nvPr/>
        </p:nvSpPr>
        <p:spPr>
          <a:xfrm>
            <a:off x="1130896" y="5992420"/>
            <a:ext cx="708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层数</a:t>
            </a:r>
          </a:p>
        </p:txBody>
      </p:sp>
      <p:grpSp>
        <p:nvGrpSpPr>
          <p:cNvPr id="215" name="组合 214">
            <a:extLst>
              <a:ext uri="{FF2B5EF4-FFF2-40B4-BE49-F238E27FC236}">
                <a16:creationId xmlns:a16="http://schemas.microsoft.com/office/drawing/2014/main" id="{2EC5D380-C105-BE6C-DD23-06BD309FAFCE}"/>
              </a:ext>
            </a:extLst>
          </p:cNvPr>
          <p:cNvGrpSpPr/>
          <p:nvPr/>
        </p:nvGrpSpPr>
        <p:grpSpPr>
          <a:xfrm>
            <a:off x="1993038" y="1612076"/>
            <a:ext cx="1421576" cy="564356"/>
            <a:chOff x="1491811" y="1435970"/>
            <a:chExt cx="1421576" cy="564356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454DF449-BC50-319C-9ABC-57E2F08501D6}"/>
                </a:ext>
              </a:extLst>
            </p:cNvPr>
            <p:cNvGrpSpPr/>
            <p:nvPr/>
          </p:nvGrpSpPr>
          <p:grpSpPr>
            <a:xfrm>
              <a:off x="2203879" y="1435970"/>
              <a:ext cx="709508" cy="541734"/>
              <a:chOff x="1480994" y="1532692"/>
              <a:chExt cx="709508" cy="541734"/>
            </a:xfrm>
          </p:grpSpPr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7D7D477-8A35-87B7-91FB-FAB353AF87EF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highlight>
                      <a:srgbClr val="00FF00"/>
                    </a:highlight>
                  </a:rPr>
                  <a:t>0</a:t>
                </a:r>
                <a:endParaRPr lang="zh-CN" altLang="en-US" dirty="0">
                  <a:highlight>
                    <a:srgbClr val="00FF00"/>
                  </a:highlight>
                </a:endParaRP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637EBD5-2503-C28C-C6CD-6A1761CAAB86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Y_1</a:t>
                </a:r>
                <a:endParaRPr lang="zh-CN" altLang="en-US" dirty="0"/>
              </a:p>
            </p:txBody>
          </p:sp>
        </p:grp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34108B66-5E93-1252-2664-E1DF1BFF969B}"/>
                </a:ext>
              </a:extLst>
            </p:cNvPr>
            <p:cNvGrpSpPr/>
            <p:nvPr/>
          </p:nvGrpSpPr>
          <p:grpSpPr>
            <a:xfrm>
              <a:off x="1491811" y="1458592"/>
              <a:ext cx="709508" cy="541734"/>
              <a:chOff x="1480994" y="1532692"/>
              <a:chExt cx="709508" cy="541734"/>
            </a:xfrm>
          </p:grpSpPr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2665CFB7-8E52-831E-2627-B50CD28F206F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highlight>
                      <a:srgbClr val="00FF00"/>
                    </a:highlight>
                  </a:rPr>
                  <a:t>0</a:t>
                </a:r>
                <a:endParaRPr lang="zh-CN" altLang="en-US" dirty="0">
                  <a:highlight>
                    <a:srgbClr val="00FF00"/>
                  </a:highlight>
                </a:endParaRPr>
              </a:p>
            </p:txBody>
          </p:sp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78D091CD-2D73-F8E6-6708-532662B37A32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X_1</a:t>
                </a:r>
                <a:endParaRPr lang="zh-CN" altLang="en-US" dirty="0"/>
              </a:p>
            </p:txBody>
          </p:sp>
        </p:grpSp>
      </p:grp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E0715903-123B-8F6D-65D5-FA8BB9F81DFB}"/>
              </a:ext>
            </a:extLst>
          </p:cNvPr>
          <p:cNvGrpSpPr/>
          <p:nvPr/>
        </p:nvGrpSpPr>
        <p:grpSpPr>
          <a:xfrm>
            <a:off x="2719217" y="2745273"/>
            <a:ext cx="709508" cy="541734"/>
            <a:chOff x="1480994" y="1532692"/>
            <a:chExt cx="709508" cy="541734"/>
          </a:xfrm>
        </p:grpSpPr>
        <p:sp>
          <p:nvSpPr>
            <p:cNvPr id="198" name="文本框 197">
              <a:extLst>
                <a:ext uri="{FF2B5EF4-FFF2-40B4-BE49-F238E27FC236}">
                  <a16:creationId xmlns:a16="http://schemas.microsoft.com/office/drawing/2014/main" id="{DF9054E2-4D92-25DD-FB33-22C8A9519F2D}"/>
                </a:ext>
              </a:extLst>
            </p:cNvPr>
            <p:cNvSpPr txBox="1"/>
            <p:nvPr/>
          </p:nvSpPr>
          <p:spPr>
            <a:xfrm>
              <a:off x="1551445" y="1532692"/>
              <a:ext cx="639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highlight>
                    <a:srgbClr val="00FF00"/>
                  </a:highlight>
                </a:rPr>
                <a:t>0</a:t>
              </a:r>
              <a:endParaRPr lang="zh-CN" altLang="en-US" dirty="0">
                <a:highlight>
                  <a:srgbClr val="00FF00"/>
                </a:highlight>
              </a:endParaRPr>
            </a:p>
          </p:txBody>
        </p:sp>
        <p:sp>
          <p:nvSpPr>
            <p:cNvPr id="199" name="文本框 198">
              <a:extLst>
                <a:ext uri="{FF2B5EF4-FFF2-40B4-BE49-F238E27FC236}">
                  <a16:creationId xmlns:a16="http://schemas.microsoft.com/office/drawing/2014/main" id="{23DE5A37-0B4C-97DF-8810-A56B8766706E}"/>
                </a:ext>
              </a:extLst>
            </p:cNvPr>
            <p:cNvSpPr txBox="1"/>
            <p:nvPr/>
          </p:nvSpPr>
          <p:spPr>
            <a:xfrm>
              <a:off x="1480994" y="1705094"/>
              <a:ext cx="639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Y_2</a:t>
              </a:r>
              <a:endParaRPr lang="zh-CN" altLang="en-US" dirty="0"/>
            </a:p>
          </p:txBody>
        </p:sp>
      </p:grpSp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D0F60142-2D8A-3325-5FD4-F5B5E998CFC9}"/>
              </a:ext>
            </a:extLst>
          </p:cNvPr>
          <p:cNvGrpSpPr/>
          <p:nvPr/>
        </p:nvGrpSpPr>
        <p:grpSpPr>
          <a:xfrm>
            <a:off x="2691040" y="3977073"/>
            <a:ext cx="709508" cy="541734"/>
            <a:chOff x="1480994" y="1532692"/>
            <a:chExt cx="709508" cy="541734"/>
          </a:xfrm>
        </p:grpSpPr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01F07F0E-AF35-828E-583E-3FB35390AE58}"/>
                </a:ext>
              </a:extLst>
            </p:cNvPr>
            <p:cNvSpPr txBox="1"/>
            <p:nvPr/>
          </p:nvSpPr>
          <p:spPr>
            <a:xfrm>
              <a:off x="1551445" y="1532692"/>
              <a:ext cx="639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highlight>
                    <a:srgbClr val="00FF00"/>
                  </a:highlight>
                </a:rPr>
                <a:t>0</a:t>
              </a:r>
              <a:endParaRPr lang="zh-CN" altLang="en-US" dirty="0">
                <a:highlight>
                  <a:srgbClr val="00FF00"/>
                </a:highlight>
              </a:endParaRPr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21E07CCF-3EF0-896B-BB8B-668DFAAD167E}"/>
                </a:ext>
              </a:extLst>
            </p:cNvPr>
            <p:cNvSpPr txBox="1"/>
            <p:nvPr/>
          </p:nvSpPr>
          <p:spPr>
            <a:xfrm>
              <a:off x="1480994" y="1705094"/>
              <a:ext cx="639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Y_3</a:t>
              </a:r>
              <a:endParaRPr lang="zh-CN" altLang="en-US" dirty="0"/>
            </a:p>
          </p:txBody>
        </p:sp>
      </p:grpSp>
      <p:grpSp>
        <p:nvGrpSpPr>
          <p:cNvPr id="216" name="组合 215">
            <a:extLst>
              <a:ext uri="{FF2B5EF4-FFF2-40B4-BE49-F238E27FC236}">
                <a16:creationId xmlns:a16="http://schemas.microsoft.com/office/drawing/2014/main" id="{962B3D54-B7B4-C3EA-432B-001FCB38B8C4}"/>
              </a:ext>
            </a:extLst>
          </p:cNvPr>
          <p:cNvGrpSpPr/>
          <p:nvPr/>
        </p:nvGrpSpPr>
        <p:grpSpPr>
          <a:xfrm>
            <a:off x="5522173" y="3911982"/>
            <a:ext cx="1421576" cy="564356"/>
            <a:chOff x="1491811" y="1435970"/>
            <a:chExt cx="1421576" cy="564356"/>
          </a:xfrm>
        </p:grpSpPr>
        <p:grpSp>
          <p:nvGrpSpPr>
            <p:cNvPr id="217" name="组合 216">
              <a:extLst>
                <a:ext uri="{FF2B5EF4-FFF2-40B4-BE49-F238E27FC236}">
                  <a16:creationId xmlns:a16="http://schemas.microsoft.com/office/drawing/2014/main" id="{4260E1B0-0A2C-2899-C177-3D9C6AEA8BEE}"/>
                </a:ext>
              </a:extLst>
            </p:cNvPr>
            <p:cNvGrpSpPr/>
            <p:nvPr/>
          </p:nvGrpSpPr>
          <p:grpSpPr>
            <a:xfrm>
              <a:off x="2203879" y="1435970"/>
              <a:ext cx="709508" cy="541734"/>
              <a:chOff x="1480994" y="1532692"/>
              <a:chExt cx="709508" cy="541734"/>
            </a:xfrm>
          </p:grpSpPr>
          <p:sp>
            <p:nvSpPr>
              <p:cNvPr id="221" name="文本框 220">
                <a:extLst>
                  <a:ext uri="{FF2B5EF4-FFF2-40B4-BE49-F238E27FC236}">
                    <a16:creationId xmlns:a16="http://schemas.microsoft.com/office/drawing/2014/main" id="{55B5B16E-88F5-ECD1-1838-DC8E92CC45EE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2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1C929DE7-6192-BB6F-7C65-2244C06891CB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Y_3</a:t>
                </a:r>
                <a:endParaRPr lang="zh-CN" altLang="en-US" dirty="0"/>
              </a:p>
            </p:txBody>
          </p:sp>
        </p:grpSp>
        <p:grpSp>
          <p:nvGrpSpPr>
            <p:cNvPr id="218" name="组合 217">
              <a:extLst>
                <a:ext uri="{FF2B5EF4-FFF2-40B4-BE49-F238E27FC236}">
                  <a16:creationId xmlns:a16="http://schemas.microsoft.com/office/drawing/2014/main" id="{629CEE7C-BC99-6214-D775-B832CC76968F}"/>
                </a:ext>
              </a:extLst>
            </p:cNvPr>
            <p:cNvGrpSpPr/>
            <p:nvPr/>
          </p:nvGrpSpPr>
          <p:grpSpPr>
            <a:xfrm>
              <a:off x="1491811" y="1458592"/>
              <a:ext cx="709508" cy="541734"/>
              <a:chOff x="1480994" y="1532692"/>
              <a:chExt cx="709508" cy="541734"/>
            </a:xfrm>
          </p:grpSpPr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65188C3E-B6B1-39B1-5485-79D2557624CD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2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2E83264F-9AC2-5C63-D8C2-1114E2843869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X_3</a:t>
                </a:r>
                <a:endParaRPr lang="zh-CN" altLang="en-US" dirty="0"/>
              </a:p>
            </p:txBody>
          </p:sp>
        </p:grpSp>
      </p:grpSp>
      <p:grpSp>
        <p:nvGrpSpPr>
          <p:cNvPr id="223" name="组合 222">
            <a:extLst>
              <a:ext uri="{FF2B5EF4-FFF2-40B4-BE49-F238E27FC236}">
                <a16:creationId xmlns:a16="http://schemas.microsoft.com/office/drawing/2014/main" id="{14D110AB-3AC9-B073-B240-1C4D09FAAEC4}"/>
              </a:ext>
            </a:extLst>
          </p:cNvPr>
          <p:cNvGrpSpPr/>
          <p:nvPr/>
        </p:nvGrpSpPr>
        <p:grpSpPr>
          <a:xfrm>
            <a:off x="3743269" y="3411022"/>
            <a:ext cx="1420538" cy="541734"/>
            <a:chOff x="1491811" y="1458592"/>
            <a:chExt cx="1420538" cy="541734"/>
          </a:xfrm>
        </p:grpSpPr>
        <p:grpSp>
          <p:nvGrpSpPr>
            <p:cNvPr id="224" name="组合 223">
              <a:extLst>
                <a:ext uri="{FF2B5EF4-FFF2-40B4-BE49-F238E27FC236}">
                  <a16:creationId xmlns:a16="http://schemas.microsoft.com/office/drawing/2014/main" id="{6E2C206C-E2C0-EF50-16FC-5A91709CEFBD}"/>
                </a:ext>
              </a:extLst>
            </p:cNvPr>
            <p:cNvGrpSpPr/>
            <p:nvPr/>
          </p:nvGrpSpPr>
          <p:grpSpPr>
            <a:xfrm>
              <a:off x="2203879" y="1458592"/>
              <a:ext cx="708470" cy="519112"/>
              <a:chOff x="1480994" y="1555314"/>
              <a:chExt cx="708470" cy="519112"/>
            </a:xfrm>
          </p:grpSpPr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2513F25D-6AC0-70A4-3DC4-37683065E241}"/>
                  </a:ext>
                </a:extLst>
              </p:cNvPr>
              <p:cNvSpPr txBox="1"/>
              <p:nvPr/>
            </p:nvSpPr>
            <p:spPr>
              <a:xfrm>
                <a:off x="1550407" y="155531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1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29" name="文本框 228">
                <a:extLst>
                  <a:ext uri="{FF2B5EF4-FFF2-40B4-BE49-F238E27FC236}">
                    <a16:creationId xmlns:a16="http://schemas.microsoft.com/office/drawing/2014/main" id="{17E202C0-B355-B8DF-570D-B9C917BCF922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Y_3</a:t>
                </a:r>
                <a:endParaRPr lang="zh-CN" altLang="en-US" dirty="0"/>
              </a:p>
            </p:txBody>
          </p:sp>
        </p:grpSp>
        <p:grpSp>
          <p:nvGrpSpPr>
            <p:cNvPr id="225" name="组合 224">
              <a:extLst>
                <a:ext uri="{FF2B5EF4-FFF2-40B4-BE49-F238E27FC236}">
                  <a16:creationId xmlns:a16="http://schemas.microsoft.com/office/drawing/2014/main" id="{268BD34A-B6A6-14DF-D709-D2AF32FC8903}"/>
                </a:ext>
              </a:extLst>
            </p:cNvPr>
            <p:cNvGrpSpPr/>
            <p:nvPr/>
          </p:nvGrpSpPr>
          <p:grpSpPr>
            <a:xfrm>
              <a:off x="1491811" y="1458592"/>
              <a:ext cx="709508" cy="541734"/>
              <a:chOff x="1480994" y="1532692"/>
              <a:chExt cx="709508" cy="541734"/>
            </a:xfrm>
          </p:grpSpPr>
          <p:sp>
            <p:nvSpPr>
              <p:cNvPr id="226" name="文本框 225">
                <a:extLst>
                  <a:ext uri="{FF2B5EF4-FFF2-40B4-BE49-F238E27FC236}">
                    <a16:creationId xmlns:a16="http://schemas.microsoft.com/office/drawing/2014/main" id="{2B1F4B9F-5CEB-5B74-65AD-65C00D16A61C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1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13888F91-1BCE-E3F4-7DF9-DCE4315FDB29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X_3</a:t>
                </a:r>
                <a:endParaRPr lang="zh-CN" altLang="en-US" dirty="0"/>
              </a:p>
            </p:txBody>
          </p:sp>
        </p:grpSp>
      </p:grpSp>
      <p:grpSp>
        <p:nvGrpSpPr>
          <p:cNvPr id="230" name="组合 229">
            <a:extLst>
              <a:ext uri="{FF2B5EF4-FFF2-40B4-BE49-F238E27FC236}">
                <a16:creationId xmlns:a16="http://schemas.microsoft.com/office/drawing/2014/main" id="{1883B2C6-92F3-5822-F82C-14ABFB6D7B34}"/>
              </a:ext>
            </a:extLst>
          </p:cNvPr>
          <p:cNvGrpSpPr/>
          <p:nvPr/>
        </p:nvGrpSpPr>
        <p:grpSpPr>
          <a:xfrm>
            <a:off x="3691636" y="2231052"/>
            <a:ext cx="1420538" cy="541734"/>
            <a:chOff x="1491811" y="1458592"/>
            <a:chExt cx="1420538" cy="541734"/>
          </a:xfrm>
        </p:grpSpPr>
        <p:grpSp>
          <p:nvGrpSpPr>
            <p:cNvPr id="231" name="组合 230">
              <a:extLst>
                <a:ext uri="{FF2B5EF4-FFF2-40B4-BE49-F238E27FC236}">
                  <a16:creationId xmlns:a16="http://schemas.microsoft.com/office/drawing/2014/main" id="{0F8A0428-F63A-9798-D0B0-C390358EC588}"/>
                </a:ext>
              </a:extLst>
            </p:cNvPr>
            <p:cNvGrpSpPr/>
            <p:nvPr/>
          </p:nvGrpSpPr>
          <p:grpSpPr>
            <a:xfrm>
              <a:off x="2203879" y="1458592"/>
              <a:ext cx="708470" cy="519112"/>
              <a:chOff x="1480994" y="1555314"/>
              <a:chExt cx="708470" cy="519112"/>
            </a:xfrm>
          </p:grpSpPr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AABBC67D-40A2-B880-93C0-5C1A9920D1DE}"/>
                  </a:ext>
                </a:extLst>
              </p:cNvPr>
              <p:cNvSpPr txBox="1"/>
              <p:nvPr/>
            </p:nvSpPr>
            <p:spPr>
              <a:xfrm>
                <a:off x="1550407" y="155531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1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36" name="文本框 235">
                <a:extLst>
                  <a:ext uri="{FF2B5EF4-FFF2-40B4-BE49-F238E27FC236}">
                    <a16:creationId xmlns:a16="http://schemas.microsoft.com/office/drawing/2014/main" id="{708AB4BF-D9B7-9908-9205-7E60CE8B99EC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Y_2</a:t>
                </a:r>
                <a:endParaRPr lang="zh-CN" altLang="en-US" dirty="0"/>
              </a:p>
            </p:txBody>
          </p:sp>
        </p:grpSp>
        <p:grpSp>
          <p:nvGrpSpPr>
            <p:cNvPr id="232" name="组合 231">
              <a:extLst>
                <a:ext uri="{FF2B5EF4-FFF2-40B4-BE49-F238E27FC236}">
                  <a16:creationId xmlns:a16="http://schemas.microsoft.com/office/drawing/2014/main" id="{B70E573F-0380-7D09-0BDE-E4480D59C45D}"/>
                </a:ext>
              </a:extLst>
            </p:cNvPr>
            <p:cNvGrpSpPr/>
            <p:nvPr/>
          </p:nvGrpSpPr>
          <p:grpSpPr>
            <a:xfrm>
              <a:off x="1491811" y="1458592"/>
              <a:ext cx="709508" cy="541734"/>
              <a:chOff x="1480994" y="1532692"/>
              <a:chExt cx="709508" cy="541734"/>
            </a:xfrm>
          </p:grpSpPr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F546ABFE-E859-340F-245E-81B56ACAAE79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1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1637C688-D338-32FF-0BC5-05FA33FBD0F2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X_2</a:t>
                </a:r>
                <a:endParaRPr lang="zh-CN" altLang="en-US" dirty="0"/>
              </a:p>
            </p:txBody>
          </p:sp>
        </p:grpSp>
      </p:grpSp>
      <p:grpSp>
        <p:nvGrpSpPr>
          <p:cNvPr id="237" name="组合 236">
            <a:extLst>
              <a:ext uri="{FF2B5EF4-FFF2-40B4-BE49-F238E27FC236}">
                <a16:creationId xmlns:a16="http://schemas.microsoft.com/office/drawing/2014/main" id="{3A8376F3-B38B-9DB2-39A8-C8606411F5E9}"/>
              </a:ext>
            </a:extLst>
          </p:cNvPr>
          <p:cNvGrpSpPr/>
          <p:nvPr/>
        </p:nvGrpSpPr>
        <p:grpSpPr>
          <a:xfrm>
            <a:off x="3743269" y="4512641"/>
            <a:ext cx="1420538" cy="541734"/>
            <a:chOff x="1491811" y="1458592"/>
            <a:chExt cx="1420538" cy="541734"/>
          </a:xfrm>
        </p:grpSpPr>
        <p:grpSp>
          <p:nvGrpSpPr>
            <p:cNvPr id="238" name="组合 237">
              <a:extLst>
                <a:ext uri="{FF2B5EF4-FFF2-40B4-BE49-F238E27FC236}">
                  <a16:creationId xmlns:a16="http://schemas.microsoft.com/office/drawing/2014/main" id="{58BB7B9B-F280-F49D-3D88-BF9784B3A3A1}"/>
                </a:ext>
              </a:extLst>
            </p:cNvPr>
            <p:cNvGrpSpPr/>
            <p:nvPr/>
          </p:nvGrpSpPr>
          <p:grpSpPr>
            <a:xfrm>
              <a:off x="2203879" y="1458592"/>
              <a:ext cx="708470" cy="519112"/>
              <a:chOff x="1480994" y="1555314"/>
              <a:chExt cx="708470" cy="519112"/>
            </a:xfrm>
          </p:grpSpPr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9E8C1027-D366-A5E5-CD34-3810025833AE}"/>
                  </a:ext>
                </a:extLst>
              </p:cNvPr>
              <p:cNvSpPr txBox="1"/>
              <p:nvPr/>
            </p:nvSpPr>
            <p:spPr>
              <a:xfrm>
                <a:off x="1550407" y="155531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1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43" name="文本框 242">
                <a:extLst>
                  <a:ext uri="{FF2B5EF4-FFF2-40B4-BE49-F238E27FC236}">
                    <a16:creationId xmlns:a16="http://schemas.microsoft.com/office/drawing/2014/main" id="{C96C6AD1-9618-C7F2-B8F0-361D19622A36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Y_4</a:t>
                </a:r>
                <a:endParaRPr lang="zh-CN" altLang="en-US" dirty="0"/>
              </a:p>
            </p:txBody>
          </p:sp>
        </p:grpSp>
        <p:grpSp>
          <p:nvGrpSpPr>
            <p:cNvPr id="239" name="组合 238">
              <a:extLst>
                <a:ext uri="{FF2B5EF4-FFF2-40B4-BE49-F238E27FC236}">
                  <a16:creationId xmlns:a16="http://schemas.microsoft.com/office/drawing/2014/main" id="{4A10BFFB-62EC-1771-C5B6-CDC2D0E5E7E9}"/>
                </a:ext>
              </a:extLst>
            </p:cNvPr>
            <p:cNvGrpSpPr/>
            <p:nvPr/>
          </p:nvGrpSpPr>
          <p:grpSpPr>
            <a:xfrm>
              <a:off x="1491811" y="1458592"/>
              <a:ext cx="709508" cy="541734"/>
              <a:chOff x="1480994" y="1532692"/>
              <a:chExt cx="709508" cy="541734"/>
            </a:xfrm>
          </p:grpSpPr>
          <p:sp>
            <p:nvSpPr>
              <p:cNvPr id="240" name="文本框 239">
                <a:extLst>
                  <a:ext uri="{FF2B5EF4-FFF2-40B4-BE49-F238E27FC236}">
                    <a16:creationId xmlns:a16="http://schemas.microsoft.com/office/drawing/2014/main" id="{1B9CE1D2-AB3F-900D-D7B1-A2AC3C4B88A9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1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41" name="文本框 240">
                <a:extLst>
                  <a:ext uri="{FF2B5EF4-FFF2-40B4-BE49-F238E27FC236}">
                    <a16:creationId xmlns:a16="http://schemas.microsoft.com/office/drawing/2014/main" id="{1A52D748-1483-87AA-5A10-766BC72716F3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X_4</a:t>
                </a:r>
                <a:endParaRPr lang="zh-CN" altLang="en-US" dirty="0"/>
              </a:p>
            </p:txBody>
          </p:sp>
        </p:grpSp>
      </p:grpSp>
      <p:grpSp>
        <p:nvGrpSpPr>
          <p:cNvPr id="244" name="组合 243">
            <a:extLst>
              <a:ext uri="{FF2B5EF4-FFF2-40B4-BE49-F238E27FC236}">
                <a16:creationId xmlns:a16="http://schemas.microsoft.com/office/drawing/2014/main" id="{9EA1EC78-3CE0-CC01-AA2D-6368252B65F1}"/>
              </a:ext>
            </a:extLst>
          </p:cNvPr>
          <p:cNvGrpSpPr/>
          <p:nvPr/>
        </p:nvGrpSpPr>
        <p:grpSpPr>
          <a:xfrm>
            <a:off x="3741989" y="1079255"/>
            <a:ext cx="1421576" cy="564356"/>
            <a:chOff x="1491811" y="1435970"/>
            <a:chExt cx="1421576" cy="564356"/>
          </a:xfrm>
        </p:grpSpPr>
        <p:grpSp>
          <p:nvGrpSpPr>
            <p:cNvPr id="245" name="组合 244">
              <a:extLst>
                <a:ext uri="{FF2B5EF4-FFF2-40B4-BE49-F238E27FC236}">
                  <a16:creationId xmlns:a16="http://schemas.microsoft.com/office/drawing/2014/main" id="{BEFB4665-5D0E-CC06-486A-43BB16935051}"/>
                </a:ext>
              </a:extLst>
            </p:cNvPr>
            <p:cNvGrpSpPr/>
            <p:nvPr/>
          </p:nvGrpSpPr>
          <p:grpSpPr>
            <a:xfrm>
              <a:off x="2203879" y="1435970"/>
              <a:ext cx="709508" cy="541734"/>
              <a:chOff x="1480994" y="1532692"/>
              <a:chExt cx="709508" cy="541734"/>
            </a:xfrm>
          </p:grpSpPr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A1D67A87-AF19-3E05-7A30-D86F9E74B10E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1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EE816EC7-0B4F-8397-2DC2-D82E2C611A2C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Y_1</a:t>
                </a:r>
                <a:endParaRPr lang="zh-CN" altLang="en-US" dirty="0"/>
              </a:p>
            </p:txBody>
          </p:sp>
        </p:grpSp>
        <p:grpSp>
          <p:nvGrpSpPr>
            <p:cNvPr id="246" name="组合 245">
              <a:extLst>
                <a:ext uri="{FF2B5EF4-FFF2-40B4-BE49-F238E27FC236}">
                  <a16:creationId xmlns:a16="http://schemas.microsoft.com/office/drawing/2014/main" id="{4111E1FD-E147-18E7-AEA3-CADA33B48F6C}"/>
                </a:ext>
              </a:extLst>
            </p:cNvPr>
            <p:cNvGrpSpPr/>
            <p:nvPr/>
          </p:nvGrpSpPr>
          <p:grpSpPr>
            <a:xfrm>
              <a:off x="1491811" y="1458592"/>
              <a:ext cx="709508" cy="541734"/>
              <a:chOff x="1480994" y="1532692"/>
              <a:chExt cx="709508" cy="541734"/>
            </a:xfrm>
          </p:grpSpPr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F66023F6-E9E4-8AF7-C622-0AA90E577A0B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1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48" name="文本框 247">
                <a:extLst>
                  <a:ext uri="{FF2B5EF4-FFF2-40B4-BE49-F238E27FC236}">
                    <a16:creationId xmlns:a16="http://schemas.microsoft.com/office/drawing/2014/main" id="{40B497D6-AA65-1B29-872E-699C742FEB23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X_1</a:t>
                </a:r>
                <a:endParaRPr lang="zh-CN" altLang="en-US" dirty="0"/>
              </a:p>
            </p:txBody>
          </p:sp>
        </p:grpSp>
      </p:grpSp>
      <p:grpSp>
        <p:nvGrpSpPr>
          <p:cNvPr id="251" name="组合 250">
            <a:extLst>
              <a:ext uri="{FF2B5EF4-FFF2-40B4-BE49-F238E27FC236}">
                <a16:creationId xmlns:a16="http://schemas.microsoft.com/office/drawing/2014/main" id="{231AB0EB-BC77-0956-7513-2AA0F2502289}"/>
              </a:ext>
            </a:extLst>
          </p:cNvPr>
          <p:cNvGrpSpPr/>
          <p:nvPr/>
        </p:nvGrpSpPr>
        <p:grpSpPr>
          <a:xfrm>
            <a:off x="5514080" y="2762852"/>
            <a:ext cx="1421576" cy="564356"/>
            <a:chOff x="1491811" y="1435970"/>
            <a:chExt cx="1421576" cy="564356"/>
          </a:xfrm>
        </p:grpSpPr>
        <p:grpSp>
          <p:nvGrpSpPr>
            <p:cNvPr id="252" name="组合 251">
              <a:extLst>
                <a:ext uri="{FF2B5EF4-FFF2-40B4-BE49-F238E27FC236}">
                  <a16:creationId xmlns:a16="http://schemas.microsoft.com/office/drawing/2014/main" id="{A4F28578-90E9-C38E-E482-B2CDAED20CAC}"/>
                </a:ext>
              </a:extLst>
            </p:cNvPr>
            <p:cNvGrpSpPr/>
            <p:nvPr/>
          </p:nvGrpSpPr>
          <p:grpSpPr>
            <a:xfrm>
              <a:off x="2203879" y="1435970"/>
              <a:ext cx="709508" cy="541734"/>
              <a:chOff x="1480994" y="1532692"/>
              <a:chExt cx="709508" cy="541734"/>
            </a:xfrm>
          </p:grpSpPr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F99535FA-089B-B065-049D-8656E7F6F68A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2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B8EFA4DF-2320-5BE8-D940-292B07A2586B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Y_2</a:t>
                </a:r>
                <a:endParaRPr lang="zh-CN" altLang="en-US" dirty="0"/>
              </a:p>
            </p:txBody>
          </p:sp>
        </p:grpSp>
        <p:grpSp>
          <p:nvGrpSpPr>
            <p:cNvPr id="253" name="组合 252">
              <a:extLst>
                <a:ext uri="{FF2B5EF4-FFF2-40B4-BE49-F238E27FC236}">
                  <a16:creationId xmlns:a16="http://schemas.microsoft.com/office/drawing/2014/main" id="{3A8FC23E-CD25-9C18-F997-F51D68033B12}"/>
                </a:ext>
              </a:extLst>
            </p:cNvPr>
            <p:cNvGrpSpPr/>
            <p:nvPr/>
          </p:nvGrpSpPr>
          <p:grpSpPr>
            <a:xfrm>
              <a:off x="1491811" y="1458592"/>
              <a:ext cx="709508" cy="541734"/>
              <a:chOff x="1480994" y="1532692"/>
              <a:chExt cx="709508" cy="541734"/>
            </a:xfrm>
          </p:grpSpPr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E4ED9B2E-F2DF-D7A8-9CDD-A5B3EDE372FC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2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20C2856C-8F5D-2AFD-CD2F-9DAB6AFCC72A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X_2</a:t>
                </a:r>
                <a:endParaRPr lang="zh-CN" altLang="en-US" dirty="0"/>
              </a:p>
            </p:txBody>
          </p:sp>
        </p:grpSp>
      </p:grpSp>
      <p:grpSp>
        <p:nvGrpSpPr>
          <p:cNvPr id="258" name="组合 257">
            <a:extLst>
              <a:ext uri="{FF2B5EF4-FFF2-40B4-BE49-F238E27FC236}">
                <a16:creationId xmlns:a16="http://schemas.microsoft.com/office/drawing/2014/main" id="{272FA23E-31EE-7BC6-3C58-D2D8D5FFC9B3}"/>
              </a:ext>
            </a:extLst>
          </p:cNvPr>
          <p:cNvGrpSpPr/>
          <p:nvPr/>
        </p:nvGrpSpPr>
        <p:grpSpPr>
          <a:xfrm>
            <a:off x="5494625" y="1632716"/>
            <a:ext cx="1421576" cy="564356"/>
            <a:chOff x="1491811" y="1435970"/>
            <a:chExt cx="1421576" cy="564356"/>
          </a:xfrm>
        </p:grpSpPr>
        <p:grpSp>
          <p:nvGrpSpPr>
            <p:cNvPr id="259" name="组合 258">
              <a:extLst>
                <a:ext uri="{FF2B5EF4-FFF2-40B4-BE49-F238E27FC236}">
                  <a16:creationId xmlns:a16="http://schemas.microsoft.com/office/drawing/2014/main" id="{8AA9FD91-88F1-E378-F593-DE715EEE6A62}"/>
                </a:ext>
              </a:extLst>
            </p:cNvPr>
            <p:cNvGrpSpPr/>
            <p:nvPr/>
          </p:nvGrpSpPr>
          <p:grpSpPr>
            <a:xfrm>
              <a:off x="2203879" y="1435970"/>
              <a:ext cx="709508" cy="541734"/>
              <a:chOff x="1480994" y="1532692"/>
              <a:chExt cx="709508" cy="541734"/>
            </a:xfrm>
          </p:grpSpPr>
          <p:sp>
            <p:nvSpPr>
              <p:cNvPr id="263" name="文本框 262">
                <a:extLst>
                  <a:ext uri="{FF2B5EF4-FFF2-40B4-BE49-F238E27FC236}">
                    <a16:creationId xmlns:a16="http://schemas.microsoft.com/office/drawing/2014/main" id="{DC488B2E-F1EB-1EEF-8516-3B8DF6B45F7B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2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64" name="文本框 263">
                <a:extLst>
                  <a:ext uri="{FF2B5EF4-FFF2-40B4-BE49-F238E27FC236}">
                    <a16:creationId xmlns:a16="http://schemas.microsoft.com/office/drawing/2014/main" id="{B40CF06A-2C90-B4C3-6DFD-E9C0B67BA775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Y_1</a:t>
                </a:r>
                <a:endParaRPr lang="zh-CN" altLang="en-US" dirty="0"/>
              </a:p>
            </p:txBody>
          </p:sp>
        </p:grpSp>
        <p:grpSp>
          <p:nvGrpSpPr>
            <p:cNvPr id="260" name="组合 259">
              <a:extLst>
                <a:ext uri="{FF2B5EF4-FFF2-40B4-BE49-F238E27FC236}">
                  <a16:creationId xmlns:a16="http://schemas.microsoft.com/office/drawing/2014/main" id="{4EE832C9-758C-0275-1720-CF1E9B43AB4A}"/>
                </a:ext>
              </a:extLst>
            </p:cNvPr>
            <p:cNvGrpSpPr/>
            <p:nvPr/>
          </p:nvGrpSpPr>
          <p:grpSpPr>
            <a:xfrm>
              <a:off x="1491811" y="1458592"/>
              <a:ext cx="709508" cy="541734"/>
              <a:chOff x="1480994" y="1532692"/>
              <a:chExt cx="709508" cy="541734"/>
            </a:xfrm>
          </p:grpSpPr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13CC6EA4-01A3-2DBC-21C8-7263305C6AD5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2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9800F872-34E4-8978-475E-A3C57FEEBD6E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X_1</a:t>
                </a:r>
                <a:endParaRPr lang="zh-CN" altLang="en-US" dirty="0"/>
              </a:p>
            </p:txBody>
          </p:sp>
        </p:grpSp>
      </p:grpSp>
      <p:grpSp>
        <p:nvGrpSpPr>
          <p:cNvPr id="265" name="组合 264">
            <a:extLst>
              <a:ext uri="{FF2B5EF4-FFF2-40B4-BE49-F238E27FC236}">
                <a16:creationId xmlns:a16="http://schemas.microsoft.com/office/drawing/2014/main" id="{4DA663B1-6E38-15FF-C062-593707EE99E2}"/>
              </a:ext>
            </a:extLst>
          </p:cNvPr>
          <p:cNvGrpSpPr/>
          <p:nvPr/>
        </p:nvGrpSpPr>
        <p:grpSpPr>
          <a:xfrm>
            <a:off x="8550830" y="4033262"/>
            <a:ext cx="1421576" cy="564356"/>
            <a:chOff x="1491811" y="1435970"/>
            <a:chExt cx="1421576" cy="564356"/>
          </a:xfrm>
        </p:grpSpPr>
        <p:grpSp>
          <p:nvGrpSpPr>
            <p:cNvPr id="266" name="组合 265">
              <a:extLst>
                <a:ext uri="{FF2B5EF4-FFF2-40B4-BE49-F238E27FC236}">
                  <a16:creationId xmlns:a16="http://schemas.microsoft.com/office/drawing/2014/main" id="{B34FCC5E-C867-4545-C742-A79EDEA977A7}"/>
                </a:ext>
              </a:extLst>
            </p:cNvPr>
            <p:cNvGrpSpPr/>
            <p:nvPr/>
          </p:nvGrpSpPr>
          <p:grpSpPr>
            <a:xfrm>
              <a:off x="2203879" y="1435970"/>
              <a:ext cx="709508" cy="541734"/>
              <a:chOff x="1480994" y="1532692"/>
              <a:chExt cx="709508" cy="541734"/>
            </a:xfrm>
          </p:grpSpPr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EA1465CD-460D-34BF-C46A-995BB0BCD7D2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FF00"/>
                    </a:solidFill>
                    <a:highlight>
                      <a:srgbClr val="FF00FF"/>
                    </a:highlight>
                  </a:rPr>
                  <a:t>4</a:t>
                </a:r>
                <a:endParaRPr lang="zh-CN" altLang="en-US" dirty="0">
                  <a:solidFill>
                    <a:srgbClr val="FFFF00"/>
                  </a:solidFill>
                  <a:highlight>
                    <a:srgbClr val="FF00FF"/>
                  </a:highlight>
                </a:endParaRPr>
              </a:p>
            </p:txBody>
          </p:sp>
          <p:sp>
            <p:nvSpPr>
              <p:cNvPr id="271" name="文本框 270">
                <a:extLst>
                  <a:ext uri="{FF2B5EF4-FFF2-40B4-BE49-F238E27FC236}">
                    <a16:creationId xmlns:a16="http://schemas.microsoft.com/office/drawing/2014/main" id="{1B2D57CE-13FF-A202-777A-B64012EFEC7E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Y_3</a:t>
                </a:r>
                <a:endParaRPr lang="zh-CN" altLang="en-US" dirty="0"/>
              </a:p>
            </p:txBody>
          </p:sp>
        </p:grpSp>
        <p:grpSp>
          <p:nvGrpSpPr>
            <p:cNvPr id="267" name="组合 266">
              <a:extLst>
                <a:ext uri="{FF2B5EF4-FFF2-40B4-BE49-F238E27FC236}">
                  <a16:creationId xmlns:a16="http://schemas.microsoft.com/office/drawing/2014/main" id="{0A378287-1550-9B35-66E4-D884343B9F2D}"/>
                </a:ext>
              </a:extLst>
            </p:cNvPr>
            <p:cNvGrpSpPr/>
            <p:nvPr/>
          </p:nvGrpSpPr>
          <p:grpSpPr>
            <a:xfrm>
              <a:off x="1491811" y="1458261"/>
              <a:ext cx="726293" cy="542065"/>
              <a:chOff x="1480994" y="1532361"/>
              <a:chExt cx="726293" cy="542065"/>
            </a:xfrm>
          </p:grpSpPr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050DDA5F-F829-29A7-38BA-C0703367B7E6}"/>
                  </a:ext>
                </a:extLst>
              </p:cNvPr>
              <p:cNvSpPr txBox="1"/>
              <p:nvPr/>
            </p:nvSpPr>
            <p:spPr>
              <a:xfrm>
                <a:off x="1568230" y="1532361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FF00"/>
                    </a:solidFill>
                    <a:highlight>
                      <a:srgbClr val="FF00FF"/>
                    </a:highlight>
                  </a:rPr>
                  <a:t>4</a:t>
                </a:r>
                <a:endParaRPr lang="zh-CN" altLang="en-US" dirty="0">
                  <a:solidFill>
                    <a:srgbClr val="FFFF00"/>
                  </a:solidFill>
                  <a:highlight>
                    <a:srgbClr val="FF00FF"/>
                  </a:highlight>
                </a:endParaRPr>
              </a:p>
            </p:txBody>
          </p:sp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728E6F6D-7A92-11E5-39AA-7B7CA53ED8C3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X_3</a:t>
                </a:r>
                <a:endParaRPr lang="zh-CN" altLang="en-US" dirty="0"/>
              </a:p>
            </p:txBody>
          </p:sp>
        </p:grpSp>
      </p:grpSp>
      <p:grpSp>
        <p:nvGrpSpPr>
          <p:cNvPr id="272" name="组合 271">
            <a:extLst>
              <a:ext uri="{FF2B5EF4-FFF2-40B4-BE49-F238E27FC236}">
                <a16:creationId xmlns:a16="http://schemas.microsoft.com/office/drawing/2014/main" id="{23496316-6A60-2D5B-E60E-329CC2646415}"/>
              </a:ext>
            </a:extLst>
          </p:cNvPr>
          <p:cNvGrpSpPr/>
          <p:nvPr/>
        </p:nvGrpSpPr>
        <p:grpSpPr>
          <a:xfrm>
            <a:off x="7075572" y="3368662"/>
            <a:ext cx="1421576" cy="564356"/>
            <a:chOff x="1491811" y="1435970"/>
            <a:chExt cx="1421576" cy="564356"/>
          </a:xfrm>
        </p:grpSpPr>
        <p:grpSp>
          <p:nvGrpSpPr>
            <p:cNvPr id="273" name="组合 272">
              <a:extLst>
                <a:ext uri="{FF2B5EF4-FFF2-40B4-BE49-F238E27FC236}">
                  <a16:creationId xmlns:a16="http://schemas.microsoft.com/office/drawing/2014/main" id="{56068BFF-8AF2-0E6A-2355-7554425C732C}"/>
                </a:ext>
              </a:extLst>
            </p:cNvPr>
            <p:cNvGrpSpPr/>
            <p:nvPr/>
          </p:nvGrpSpPr>
          <p:grpSpPr>
            <a:xfrm>
              <a:off x="2203879" y="1435970"/>
              <a:ext cx="709508" cy="541734"/>
              <a:chOff x="1480994" y="1532692"/>
              <a:chExt cx="709508" cy="541734"/>
            </a:xfrm>
          </p:grpSpPr>
          <p:sp>
            <p:nvSpPr>
              <p:cNvPr id="277" name="文本框 276">
                <a:extLst>
                  <a:ext uri="{FF2B5EF4-FFF2-40B4-BE49-F238E27FC236}">
                    <a16:creationId xmlns:a16="http://schemas.microsoft.com/office/drawing/2014/main" id="{0D135258-43E9-D4A3-0E2A-2C338E225A8C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3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2477E4F5-7F51-0562-453B-2FCE36840EEA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Y_2</a:t>
                </a:r>
                <a:endParaRPr lang="zh-CN" altLang="en-US" dirty="0"/>
              </a:p>
            </p:txBody>
          </p:sp>
        </p:grpSp>
        <p:grpSp>
          <p:nvGrpSpPr>
            <p:cNvPr id="274" name="组合 273">
              <a:extLst>
                <a:ext uri="{FF2B5EF4-FFF2-40B4-BE49-F238E27FC236}">
                  <a16:creationId xmlns:a16="http://schemas.microsoft.com/office/drawing/2014/main" id="{867515F2-0879-7CA4-E1CA-23630CB35ADC}"/>
                </a:ext>
              </a:extLst>
            </p:cNvPr>
            <p:cNvGrpSpPr/>
            <p:nvPr/>
          </p:nvGrpSpPr>
          <p:grpSpPr>
            <a:xfrm>
              <a:off x="1491811" y="1458592"/>
              <a:ext cx="709508" cy="541734"/>
              <a:chOff x="1480994" y="1532692"/>
              <a:chExt cx="709508" cy="541734"/>
            </a:xfrm>
          </p:grpSpPr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4D80BC5E-9283-EAFB-FB49-FC61EB383D3F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3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4D1EA127-CC2B-7663-699E-75AD43AC5A07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X_2</a:t>
                </a:r>
                <a:endParaRPr lang="zh-CN" altLang="en-US" dirty="0"/>
              </a:p>
            </p:txBody>
          </p:sp>
        </p:grpSp>
      </p:grpSp>
      <p:grpSp>
        <p:nvGrpSpPr>
          <p:cNvPr id="279" name="组合 278">
            <a:extLst>
              <a:ext uri="{FF2B5EF4-FFF2-40B4-BE49-F238E27FC236}">
                <a16:creationId xmlns:a16="http://schemas.microsoft.com/office/drawing/2014/main" id="{E7DB7E56-532E-B836-6FC3-43C06DCDE77E}"/>
              </a:ext>
            </a:extLst>
          </p:cNvPr>
          <p:cNvGrpSpPr/>
          <p:nvPr/>
        </p:nvGrpSpPr>
        <p:grpSpPr>
          <a:xfrm>
            <a:off x="7107784" y="2162682"/>
            <a:ext cx="1421576" cy="564356"/>
            <a:chOff x="1491811" y="1435970"/>
            <a:chExt cx="1421576" cy="564356"/>
          </a:xfrm>
        </p:grpSpPr>
        <p:grpSp>
          <p:nvGrpSpPr>
            <p:cNvPr id="280" name="组合 279">
              <a:extLst>
                <a:ext uri="{FF2B5EF4-FFF2-40B4-BE49-F238E27FC236}">
                  <a16:creationId xmlns:a16="http://schemas.microsoft.com/office/drawing/2014/main" id="{EB4E1C43-7118-82AD-7798-4CE755FEC748}"/>
                </a:ext>
              </a:extLst>
            </p:cNvPr>
            <p:cNvGrpSpPr/>
            <p:nvPr/>
          </p:nvGrpSpPr>
          <p:grpSpPr>
            <a:xfrm>
              <a:off x="2203879" y="1435970"/>
              <a:ext cx="709508" cy="541734"/>
              <a:chOff x="1480994" y="1532692"/>
              <a:chExt cx="709508" cy="541734"/>
            </a:xfrm>
          </p:grpSpPr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28DCB2DC-AFE8-F1FE-71F6-3807894A36D4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3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85" name="文本框 284">
                <a:extLst>
                  <a:ext uri="{FF2B5EF4-FFF2-40B4-BE49-F238E27FC236}">
                    <a16:creationId xmlns:a16="http://schemas.microsoft.com/office/drawing/2014/main" id="{83F50DDD-2263-37B3-106E-8BE091385B92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Y_1</a:t>
                </a:r>
                <a:endParaRPr lang="zh-CN" altLang="en-US" dirty="0"/>
              </a:p>
            </p:txBody>
          </p:sp>
        </p:grpSp>
        <p:grpSp>
          <p:nvGrpSpPr>
            <p:cNvPr id="281" name="组合 280">
              <a:extLst>
                <a:ext uri="{FF2B5EF4-FFF2-40B4-BE49-F238E27FC236}">
                  <a16:creationId xmlns:a16="http://schemas.microsoft.com/office/drawing/2014/main" id="{FB3D179E-9AF8-0751-784E-8F217693E14C}"/>
                </a:ext>
              </a:extLst>
            </p:cNvPr>
            <p:cNvGrpSpPr/>
            <p:nvPr/>
          </p:nvGrpSpPr>
          <p:grpSpPr>
            <a:xfrm>
              <a:off x="1491811" y="1458592"/>
              <a:ext cx="709508" cy="541734"/>
              <a:chOff x="1480994" y="1532692"/>
              <a:chExt cx="709508" cy="541734"/>
            </a:xfrm>
          </p:grpSpPr>
          <p:sp>
            <p:nvSpPr>
              <p:cNvPr id="282" name="文本框 281">
                <a:extLst>
                  <a:ext uri="{FF2B5EF4-FFF2-40B4-BE49-F238E27FC236}">
                    <a16:creationId xmlns:a16="http://schemas.microsoft.com/office/drawing/2014/main" id="{0501D981-E897-3712-DB2F-03FE09245AB1}"/>
                  </a:ext>
                </a:extLst>
              </p:cNvPr>
              <p:cNvSpPr txBox="1"/>
              <p:nvPr/>
            </p:nvSpPr>
            <p:spPr>
              <a:xfrm>
                <a:off x="1540199" y="1532692"/>
                <a:ext cx="6503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3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83" name="文本框 282">
                <a:extLst>
                  <a:ext uri="{FF2B5EF4-FFF2-40B4-BE49-F238E27FC236}">
                    <a16:creationId xmlns:a16="http://schemas.microsoft.com/office/drawing/2014/main" id="{96C729C4-4362-2D6E-7A52-27250557BFEE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X_1</a:t>
                </a:r>
                <a:endParaRPr lang="zh-CN" altLang="en-US" dirty="0"/>
              </a:p>
            </p:txBody>
          </p:sp>
        </p:grpSp>
      </p:grpSp>
      <p:grpSp>
        <p:nvGrpSpPr>
          <p:cNvPr id="286" name="组合 285">
            <a:extLst>
              <a:ext uri="{FF2B5EF4-FFF2-40B4-BE49-F238E27FC236}">
                <a16:creationId xmlns:a16="http://schemas.microsoft.com/office/drawing/2014/main" id="{D72DCBA9-EC74-4E5D-267D-941D70B78B74}"/>
              </a:ext>
            </a:extLst>
          </p:cNvPr>
          <p:cNvGrpSpPr/>
          <p:nvPr/>
        </p:nvGrpSpPr>
        <p:grpSpPr>
          <a:xfrm>
            <a:off x="8589315" y="2854333"/>
            <a:ext cx="1421576" cy="564356"/>
            <a:chOff x="1491811" y="1435970"/>
            <a:chExt cx="1421576" cy="564356"/>
          </a:xfrm>
        </p:grpSpPr>
        <p:grpSp>
          <p:nvGrpSpPr>
            <p:cNvPr id="287" name="组合 286">
              <a:extLst>
                <a:ext uri="{FF2B5EF4-FFF2-40B4-BE49-F238E27FC236}">
                  <a16:creationId xmlns:a16="http://schemas.microsoft.com/office/drawing/2014/main" id="{A9FB3EEC-29B0-7847-38A6-6EDFF9AC6925}"/>
                </a:ext>
              </a:extLst>
            </p:cNvPr>
            <p:cNvGrpSpPr/>
            <p:nvPr/>
          </p:nvGrpSpPr>
          <p:grpSpPr>
            <a:xfrm>
              <a:off x="2203879" y="1435970"/>
              <a:ext cx="709508" cy="541734"/>
              <a:chOff x="1480994" y="1532692"/>
              <a:chExt cx="709508" cy="541734"/>
            </a:xfrm>
          </p:grpSpPr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98D14C94-274B-7B01-6B6A-C935B64E7546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FF00"/>
                    </a:solidFill>
                    <a:highlight>
                      <a:srgbClr val="FF00FF"/>
                    </a:highlight>
                  </a:rPr>
                  <a:t>4</a:t>
                </a:r>
                <a:endParaRPr lang="zh-CN" altLang="en-US" dirty="0">
                  <a:solidFill>
                    <a:srgbClr val="FFFF00"/>
                  </a:solidFill>
                  <a:highlight>
                    <a:srgbClr val="FF00FF"/>
                  </a:highlight>
                </a:endParaRPr>
              </a:p>
            </p:txBody>
          </p:sp>
          <p:sp>
            <p:nvSpPr>
              <p:cNvPr id="292" name="文本框 291">
                <a:extLst>
                  <a:ext uri="{FF2B5EF4-FFF2-40B4-BE49-F238E27FC236}">
                    <a16:creationId xmlns:a16="http://schemas.microsoft.com/office/drawing/2014/main" id="{7D20BCEF-065E-28BC-1B52-893B617C89C2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Y_2</a:t>
                </a:r>
                <a:endParaRPr lang="zh-CN" altLang="en-US" dirty="0"/>
              </a:p>
            </p:txBody>
          </p:sp>
        </p:grpSp>
        <p:grpSp>
          <p:nvGrpSpPr>
            <p:cNvPr id="288" name="组合 287">
              <a:extLst>
                <a:ext uri="{FF2B5EF4-FFF2-40B4-BE49-F238E27FC236}">
                  <a16:creationId xmlns:a16="http://schemas.microsoft.com/office/drawing/2014/main" id="{B63F4562-E26E-C424-567D-35750A4EE509}"/>
                </a:ext>
              </a:extLst>
            </p:cNvPr>
            <p:cNvGrpSpPr/>
            <p:nvPr/>
          </p:nvGrpSpPr>
          <p:grpSpPr>
            <a:xfrm>
              <a:off x="1491811" y="1458592"/>
              <a:ext cx="709508" cy="541734"/>
              <a:chOff x="1480994" y="1532692"/>
              <a:chExt cx="709508" cy="541734"/>
            </a:xfrm>
          </p:grpSpPr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5BC15690-6A1B-4EBD-A3C1-6357D277CD9B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FF00"/>
                    </a:solidFill>
                    <a:highlight>
                      <a:srgbClr val="FF00FF"/>
                    </a:highlight>
                  </a:rPr>
                  <a:t>4</a:t>
                </a:r>
                <a:endParaRPr lang="zh-CN" altLang="en-US" dirty="0">
                  <a:solidFill>
                    <a:srgbClr val="FFFF00"/>
                  </a:solidFill>
                  <a:highlight>
                    <a:srgbClr val="FF00FF"/>
                  </a:highlight>
                </a:endParaRPr>
              </a:p>
            </p:txBody>
          </p:sp>
          <p:sp>
            <p:nvSpPr>
              <p:cNvPr id="290" name="文本框 289">
                <a:extLst>
                  <a:ext uri="{FF2B5EF4-FFF2-40B4-BE49-F238E27FC236}">
                    <a16:creationId xmlns:a16="http://schemas.microsoft.com/office/drawing/2014/main" id="{FD69CC1E-04AC-F428-05C3-4919757196C2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X_2</a:t>
                </a:r>
                <a:endParaRPr lang="zh-CN" altLang="en-US" dirty="0"/>
              </a:p>
            </p:txBody>
          </p:sp>
        </p:grpSp>
      </p:grpSp>
      <p:grpSp>
        <p:nvGrpSpPr>
          <p:cNvPr id="293" name="组合 292">
            <a:extLst>
              <a:ext uri="{FF2B5EF4-FFF2-40B4-BE49-F238E27FC236}">
                <a16:creationId xmlns:a16="http://schemas.microsoft.com/office/drawing/2014/main" id="{F6F0EB39-6422-D7D5-EFC1-995FA4D3E296}"/>
              </a:ext>
            </a:extLst>
          </p:cNvPr>
          <p:cNvGrpSpPr/>
          <p:nvPr/>
        </p:nvGrpSpPr>
        <p:grpSpPr>
          <a:xfrm>
            <a:off x="8578087" y="1619122"/>
            <a:ext cx="1421576" cy="564356"/>
            <a:chOff x="1491811" y="1435970"/>
            <a:chExt cx="1421576" cy="564356"/>
          </a:xfrm>
        </p:grpSpPr>
        <p:grpSp>
          <p:nvGrpSpPr>
            <p:cNvPr id="294" name="组合 293">
              <a:extLst>
                <a:ext uri="{FF2B5EF4-FFF2-40B4-BE49-F238E27FC236}">
                  <a16:creationId xmlns:a16="http://schemas.microsoft.com/office/drawing/2014/main" id="{D8EFF827-FE23-3C23-1D77-99A9F49784BD}"/>
                </a:ext>
              </a:extLst>
            </p:cNvPr>
            <p:cNvGrpSpPr/>
            <p:nvPr/>
          </p:nvGrpSpPr>
          <p:grpSpPr>
            <a:xfrm>
              <a:off x="2203879" y="1435970"/>
              <a:ext cx="709508" cy="541734"/>
              <a:chOff x="1480994" y="1532692"/>
              <a:chExt cx="709508" cy="541734"/>
            </a:xfrm>
          </p:grpSpPr>
          <p:sp>
            <p:nvSpPr>
              <p:cNvPr id="298" name="文本框 297">
                <a:extLst>
                  <a:ext uri="{FF2B5EF4-FFF2-40B4-BE49-F238E27FC236}">
                    <a16:creationId xmlns:a16="http://schemas.microsoft.com/office/drawing/2014/main" id="{A2118103-5D51-4B25-4C32-E74A3D538F4B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FF00"/>
                    </a:solidFill>
                    <a:highlight>
                      <a:srgbClr val="FF00FF"/>
                    </a:highlight>
                  </a:rPr>
                  <a:t>4</a:t>
                </a:r>
                <a:endParaRPr lang="zh-CN" altLang="en-US" dirty="0">
                  <a:solidFill>
                    <a:srgbClr val="FFFF00"/>
                  </a:solidFill>
                  <a:highlight>
                    <a:srgbClr val="FF00FF"/>
                  </a:highlight>
                </a:endParaRPr>
              </a:p>
            </p:txBody>
          </p:sp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C438D276-C873-1C26-C9A0-E94137AA760D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Y_1</a:t>
                </a:r>
                <a:endParaRPr lang="zh-CN" altLang="en-US" dirty="0"/>
              </a:p>
            </p:txBody>
          </p:sp>
        </p:grpSp>
        <p:grpSp>
          <p:nvGrpSpPr>
            <p:cNvPr id="295" name="组合 294">
              <a:extLst>
                <a:ext uri="{FF2B5EF4-FFF2-40B4-BE49-F238E27FC236}">
                  <a16:creationId xmlns:a16="http://schemas.microsoft.com/office/drawing/2014/main" id="{B5E4D9AB-E0AF-C9F2-752A-CFC08CFC6528}"/>
                </a:ext>
              </a:extLst>
            </p:cNvPr>
            <p:cNvGrpSpPr/>
            <p:nvPr/>
          </p:nvGrpSpPr>
          <p:grpSpPr>
            <a:xfrm>
              <a:off x="1491811" y="1458592"/>
              <a:ext cx="709508" cy="541734"/>
              <a:chOff x="1480994" y="1532692"/>
              <a:chExt cx="709508" cy="541734"/>
            </a:xfrm>
          </p:grpSpPr>
          <p:sp>
            <p:nvSpPr>
              <p:cNvPr id="296" name="文本框 295">
                <a:extLst>
                  <a:ext uri="{FF2B5EF4-FFF2-40B4-BE49-F238E27FC236}">
                    <a16:creationId xmlns:a16="http://schemas.microsoft.com/office/drawing/2014/main" id="{29CF5DD5-2907-24A4-AA60-B0333317714F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FF00"/>
                    </a:solidFill>
                    <a:highlight>
                      <a:srgbClr val="FF00FF"/>
                    </a:highlight>
                  </a:rPr>
                  <a:t>4</a:t>
                </a:r>
                <a:endParaRPr lang="zh-CN" altLang="en-US" dirty="0">
                  <a:solidFill>
                    <a:srgbClr val="FFFF00"/>
                  </a:solidFill>
                  <a:highlight>
                    <a:srgbClr val="FF00FF"/>
                  </a:highlight>
                </a:endParaRPr>
              </a:p>
            </p:txBody>
          </p:sp>
          <p:sp>
            <p:nvSpPr>
              <p:cNvPr id="297" name="文本框 296">
                <a:extLst>
                  <a:ext uri="{FF2B5EF4-FFF2-40B4-BE49-F238E27FC236}">
                    <a16:creationId xmlns:a16="http://schemas.microsoft.com/office/drawing/2014/main" id="{D9684190-9057-788A-B66B-03C8DB42B2E3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X_1</a:t>
                </a:r>
                <a:endParaRPr lang="zh-CN" altLang="en-US" dirty="0"/>
              </a:p>
            </p:txBody>
          </p:sp>
        </p:grpSp>
      </p:grpSp>
      <p:sp>
        <p:nvSpPr>
          <p:cNvPr id="300" name="文本框 299">
            <a:extLst>
              <a:ext uri="{FF2B5EF4-FFF2-40B4-BE49-F238E27FC236}">
                <a16:creationId xmlns:a16="http://schemas.microsoft.com/office/drawing/2014/main" id="{5D2CD900-B960-7627-1EAB-B741F94C8887}"/>
              </a:ext>
            </a:extLst>
          </p:cNvPr>
          <p:cNvSpPr txBox="1"/>
          <p:nvPr/>
        </p:nvSpPr>
        <p:spPr>
          <a:xfrm>
            <a:off x="10162678" y="5835120"/>
            <a:ext cx="1772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Consolas" panose="020B0609020204030204" pitchFamily="49" charset="0"/>
              </a:rPr>
              <a:t>include-yy</a:t>
            </a:r>
          </a:p>
          <a:p>
            <a:r>
              <a:rPr lang="en-US" altLang="zh-CN" i="1" dirty="0">
                <a:latin typeface="Consolas" panose="020B0609020204030204" pitchFamily="49" charset="0"/>
              </a:rPr>
              <a:t>2022/11/12</a:t>
            </a:r>
            <a:endParaRPr lang="zh-CN" altLang="en-US" i="1" dirty="0"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65AE088-EAC9-3E46-C922-4F568F648BCD}"/>
              </a:ext>
            </a:extLst>
          </p:cNvPr>
          <p:cNvSpPr txBox="1"/>
          <p:nvPr/>
        </p:nvSpPr>
        <p:spPr>
          <a:xfrm>
            <a:off x="164759" y="5303125"/>
            <a:ext cx="114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权值矩阵</a:t>
            </a:r>
          </a:p>
        </p:txBody>
      </p:sp>
      <p:sp>
        <p:nvSpPr>
          <p:cNvPr id="11" name="矩形: 棱台 10">
            <a:extLst>
              <a:ext uri="{FF2B5EF4-FFF2-40B4-BE49-F238E27FC236}">
                <a16:creationId xmlns:a16="http://schemas.microsoft.com/office/drawing/2014/main" id="{0E47973F-9709-D42B-FD47-6D89AF870092}"/>
              </a:ext>
            </a:extLst>
          </p:cNvPr>
          <p:cNvSpPr/>
          <p:nvPr/>
        </p:nvSpPr>
        <p:spPr>
          <a:xfrm>
            <a:off x="3182139" y="5289070"/>
            <a:ext cx="532820" cy="462609"/>
          </a:xfrm>
          <a:prstGeom prst="bevel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: 棱台 16">
            <a:extLst>
              <a:ext uri="{FF2B5EF4-FFF2-40B4-BE49-F238E27FC236}">
                <a16:creationId xmlns:a16="http://schemas.microsoft.com/office/drawing/2014/main" id="{A52839EE-0E35-A975-377E-D95139A140B2}"/>
              </a:ext>
            </a:extLst>
          </p:cNvPr>
          <p:cNvSpPr/>
          <p:nvPr/>
        </p:nvSpPr>
        <p:spPr>
          <a:xfrm>
            <a:off x="4910452" y="5289069"/>
            <a:ext cx="532820" cy="462609"/>
          </a:xfrm>
          <a:prstGeom prst="bevel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: 棱台 21">
            <a:extLst>
              <a:ext uri="{FF2B5EF4-FFF2-40B4-BE49-F238E27FC236}">
                <a16:creationId xmlns:a16="http://schemas.microsoft.com/office/drawing/2014/main" id="{14BE2066-C82E-B351-4EC3-609DB389577E}"/>
              </a:ext>
            </a:extLst>
          </p:cNvPr>
          <p:cNvSpPr/>
          <p:nvPr/>
        </p:nvSpPr>
        <p:spPr>
          <a:xfrm>
            <a:off x="6669246" y="5258879"/>
            <a:ext cx="532820" cy="462609"/>
          </a:xfrm>
          <a:prstGeom prst="bevel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: 棱台 25">
            <a:extLst>
              <a:ext uri="{FF2B5EF4-FFF2-40B4-BE49-F238E27FC236}">
                <a16:creationId xmlns:a16="http://schemas.microsoft.com/office/drawing/2014/main" id="{25053320-A7DA-795C-7D8A-967E65AE5802}"/>
              </a:ext>
            </a:extLst>
          </p:cNvPr>
          <p:cNvSpPr/>
          <p:nvPr/>
        </p:nvSpPr>
        <p:spPr>
          <a:xfrm>
            <a:off x="1599439" y="5252498"/>
            <a:ext cx="532820" cy="462609"/>
          </a:xfrm>
          <a:prstGeom prst="bevel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C000"/>
                </a:solidFill>
              </a:rPr>
              <a:t>0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282DA6A8-CF56-AD76-AA33-04C024DA7D6E}"/>
              </a:ext>
            </a:extLst>
          </p:cNvPr>
          <p:cNvSpPr/>
          <p:nvPr/>
        </p:nvSpPr>
        <p:spPr>
          <a:xfrm>
            <a:off x="337654" y="2225983"/>
            <a:ext cx="325791" cy="269993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A34282E-7EE2-2C90-77BB-FED95182B247}"/>
              </a:ext>
            </a:extLst>
          </p:cNvPr>
          <p:cNvSpPr txBox="1"/>
          <p:nvPr/>
        </p:nvSpPr>
        <p:spPr>
          <a:xfrm>
            <a:off x="14479" y="3232572"/>
            <a:ext cx="464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入力</a:t>
            </a:r>
          </a:p>
        </p:txBody>
      </p:sp>
      <p:sp>
        <p:nvSpPr>
          <p:cNvPr id="42" name="右大括号 41">
            <a:extLst>
              <a:ext uri="{FF2B5EF4-FFF2-40B4-BE49-F238E27FC236}">
                <a16:creationId xmlns:a16="http://schemas.microsoft.com/office/drawing/2014/main" id="{B8F4034F-2A2C-9AF6-DB82-AE097D09FEEA}"/>
              </a:ext>
            </a:extLst>
          </p:cNvPr>
          <p:cNvSpPr/>
          <p:nvPr/>
        </p:nvSpPr>
        <p:spPr>
          <a:xfrm>
            <a:off x="11341951" y="2335084"/>
            <a:ext cx="277707" cy="246720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110FCA8-12ED-25AA-866C-99EC90953E0A}"/>
              </a:ext>
            </a:extLst>
          </p:cNvPr>
          <p:cNvSpPr txBox="1"/>
          <p:nvPr/>
        </p:nvSpPr>
        <p:spPr>
          <a:xfrm>
            <a:off x="11581573" y="3243855"/>
            <a:ext cx="464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出力</a:t>
            </a:r>
          </a:p>
        </p:txBody>
      </p:sp>
      <p:sp>
        <p:nvSpPr>
          <p:cNvPr id="44" name="双括号 43">
            <a:extLst>
              <a:ext uri="{FF2B5EF4-FFF2-40B4-BE49-F238E27FC236}">
                <a16:creationId xmlns:a16="http://schemas.microsoft.com/office/drawing/2014/main" id="{96E84653-FF51-6CB9-2EA9-C00FAAE87DC8}"/>
              </a:ext>
            </a:extLst>
          </p:cNvPr>
          <p:cNvSpPr/>
          <p:nvPr/>
        </p:nvSpPr>
        <p:spPr>
          <a:xfrm>
            <a:off x="1478425" y="5160636"/>
            <a:ext cx="763550" cy="646332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双括号 44">
            <a:extLst>
              <a:ext uri="{FF2B5EF4-FFF2-40B4-BE49-F238E27FC236}">
                <a16:creationId xmlns:a16="http://schemas.microsoft.com/office/drawing/2014/main" id="{0256E598-F434-2E94-FD24-75443DEF2A71}"/>
              </a:ext>
            </a:extLst>
          </p:cNvPr>
          <p:cNvSpPr/>
          <p:nvPr/>
        </p:nvSpPr>
        <p:spPr>
          <a:xfrm>
            <a:off x="3059061" y="5245924"/>
            <a:ext cx="763550" cy="556134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双括号 45">
            <a:extLst>
              <a:ext uri="{FF2B5EF4-FFF2-40B4-BE49-F238E27FC236}">
                <a16:creationId xmlns:a16="http://schemas.microsoft.com/office/drawing/2014/main" id="{84F3CCDE-1EA3-5AE2-88F9-A400FB8BCBA1}"/>
              </a:ext>
            </a:extLst>
          </p:cNvPr>
          <p:cNvSpPr/>
          <p:nvPr/>
        </p:nvSpPr>
        <p:spPr>
          <a:xfrm>
            <a:off x="4775036" y="5227824"/>
            <a:ext cx="792653" cy="582507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双括号 55">
            <a:extLst>
              <a:ext uri="{FF2B5EF4-FFF2-40B4-BE49-F238E27FC236}">
                <a16:creationId xmlns:a16="http://schemas.microsoft.com/office/drawing/2014/main" id="{EA048792-8D88-9CF6-DE32-3604DF5188F7}"/>
              </a:ext>
            </a:extLst>
          </p:cNvPr>
          <p:cNvSpPr/>
          <p:nvPr/>
        </p:nvSpPr>
        <p:spPr>
          <a:xfrm>
            <a:off x="6520114" y="5225284"/>
            <a:ext cx="805410" cy="585048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F8C236A-AD7B-79A7-58DF-5D677FA5E09B}"/>
              </a:ext>
            </a:extLst>
          </p:cNvPr>
          <p:cNvGrpSpPr/>
          <p:nvPr/>
        </p:nvGrpSpPr>
        <p:grpSpPr>
          <a:xfrm>
            <a:off x="8100750" y="5204234"/>
            <a:ext cx="778173" cy="606097"/>
            <a:chOff x="8100750" y="5204234"/>
            <a:chExt cx="778173" cy="606097"/>
          </a:xfrm>
        </p:grpSpPr>
        <p:sp>
          <p:nvSpPr>
            <p:cNvPr id="24" name="矩形: 棱台 23">
              <a:extLst>
                <a:ext uri="{FF2B5EF4-FFF2-40B4-BE49-F238E27FC236}">
                  <a16:creationId xmlns:a16="http://schemas.microsoft.com/office/drawing/2014/main" id="{61DF2DDF-9A0A-D81E-6BAC-B8806244ABB3}"/>
                </a:ext>
              </a:extLst>
            </p:cNvPr>
            <p:cNvSpPr/>
            <p:nvPr/>
          </p:nvSpPr>
          <p:spPr>
            <a:xfrm>
              <a:off x="8209831" y="5252499"/>
              <a:ext cx="532820" cy="462609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双括号 57">
              <a:extLst>
                <a:ext uri="{FF2B5EF4-FFF2-40B4-BE49-F238E27FC236}">
                  <a16:creationId xmlns:a16="http://schemas.microsoft.com/office/drawing/2014/main" id="{908760F6-25D5-1562-33DA-059885D158B3}"/>
                </a:ext>
              </a:extLst>
            </p:cNvPr>
            <p:cNvSpPr/>
            <p:nvPr/>
          </p:nvSpPr>
          <p:spPr>
            <a:xfrm>
              <a:off x="8100750" y="5204234"/>
              <a:ext cx="778173" cy="606097"/>
            </a:xfrm>
            <a:prstGeom prst="bracketPair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91524B23-73CD-5159-1811-FE3733227980}"/>
              </a:ext>
            </a:extLst>
          </p:cNvPr>
          <p:cNvGrpSpPr/>
          <p:nvPr/>
        </p:nvGrpSpPr>
        <p:grpSpPr>
          <a:xfrm>
            <a:off x="9667499" y="5248822"/>
            <a:ext cx="778173" cy="606097"/>
            <a:chOff x="8100750" y="5204234"/>
            <a:chExt cx="778173" cy="606097"/>
          </a:xfrm>
        </p:grpSpPr>
        <p:sp>
          <p:nvSpPr>
            <p:cNvPr id="71" name="矩形: 棱台 70">
              <a:extLst>
                <a:ext uri="{FF2B5EF4-FFF2-40B4-BE49-F238E27FC236}">
                  <a16:creationId xmlns:a16="http://schemas.microsoft.com/office/drawing/2014/main" id="{CCF51467-9D5E-E77E-2F9A-CF71E46BE5F7}"/>
                </a:ext>
              </a:extLst>
            </p:cNvPr>
            <p:cNvSpPr/>
            <p:nvPr/>
          </p:nvSpPr>
          <p:spPr>
            <a:xfrm>
              <a:off x="8209831" y="5252499"/>
              <a:ext cx="532820" cy="462609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C000"/>
                  </a:solidFill>
                </a:rPr>
                <a:t>5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72" name="双括号 71">
              <a:extLst>
                <a:ext uri="{FF2B5EF4-FFF2-40B4-BE49-F238E27FC236}">
                  <a16:creationId xmlns:a16="http://schemas.microsoft.com/office/drawing/2014/main" id="{9CA42B6D-DF15-B582-46B4-349E9CC50D06}"/>
                </a:ext>
              </a:extLst>
            </p:cNvPr>
            <p:cNvSpPr/>
            <p:nvPr/>
          </p:nvSpPr>
          <p:spPr>
            <a:xfrm>
              <a:off x="8100750" y="5204234"/>
              <a:ext cx="778173" cy="606097"/>
            </a:xfrm>
            <a:prstGeom prst="bracketPair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5775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878B5E0-18BD-30F7-C068-55D597A6F1D1}"/>
              </a:ext>
            </a:extLst>
          </p:cNvPr>
          <p:cNvCxnSpPr>
            <a:cxnSpLocks/>
          </p:cNvCxnSpPr>
          <p:nvPr/>
        </p:nvCxnSpPr>
        <p:spPr>
          <a:xfrm flipH="1">
            <a:off x="1896533" y="1100587"/>
            <a:ext cx="1449493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8B8F8A3-FA23-2018-B3B4-FEC968C29D6C}"/>
              </a:ext>
            </a:extLst>
          </p:cNvPr>
          <p:cNvGrpSpPr/>
          <p:nvPr/>
        </p:nvGrpSpPr>
        <p:grpSpPr>
          <a:xfrm>
            <a:off x="2343574" y="1439333"/>
            <a:ext cx="7156028" cy="4168986"/>
            <a:chOff x="1293707" y="1209041"/>
            <a:chExt cx="7156028" cy="416898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24D34592-DB72-04B8-8EE1-D8A5B663D19E}"/>
                </a:ext>
              </a:extLst>
            </p:cNvPr>
            <p:cNvSpPr/>
            <p:nvPr/>
          </p:nvSpPr>
          <p:spPr>
            <a:xfrm>
              <a:off x="1293707" y="1835574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id</a:t>
              </a:r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4B815C3-9D0A-F6E4-7363-1202195EE894}"/>
                </a:ext>
              </a:extLst>
            </p:cNvPr>
            <p:cNvSpPr/>
            <p:nvPr/>
          </p:nvSpPr>
          <p:spPr>
            <a:xfrm>
              <a:off x="1293707" y="3044614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id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BF25D61-E001-35A8-F5E6-B9A7058C9A2F}"/>
                </a:ext>
              </a:extLst>
            </p:cNvPr>
            <p:cNvSpPr/>
            <p:nvPr/>
          </p:nvSpPr>
          <p:spPr>
            <a:xfrm>
              <a:off x="1293707" y="4253654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id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57D443E-8E41-FC7A-C401-06B241A9B832}"/>
                </a:ext>
              </a:extLst>
            </p:cNvPr>
            <p:cNvSpPr/>
            <p:nvPr/>
          </p:nvSpPr>
          <p:spPr>
            <a:xfrm>
              <a:off x="3044613" y="1209041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898A839-6E67-0F0D-BB45-7708B7E395EE}"/>
                </a:ext>
              </a:extLst>
            </p:cNvPr>
            <p:cNvSpPr/>
            <p:nvPr/>
          </p:nvSpPr>
          <p:spPr>
            <a:xfrm>
              <a:off x="3044613" y="2418081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490961F-DCD0-8358-2710-426EE3CE601B}"/>
                </a:ext>
              </a:extLst>
            </p:cNvPr>
            <p:cNvSpPr/>
            <p:nvPr/>
          </p:nvSpPr>
          <p:spPr>
            <a:xfrm>
              <a:off x="3044613" y="3627121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A085F0A-D250-1747-B8C7-381C8F534346}"/>
                </a:ext>
              </a:extLst>
            </p:cNvPr>
            <p:cNvSpPr/>
            <p:nvPr/>
          </p:nvSpPr>
          <p:spPr>
            <a:xfrm>
              <a:off x="3044613" y="4836161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9B53E08D-F33C-DB2A-93DF-F817866E657C}"/>
                </a:ext>
              </a:extLst>
            </p:cNvPr>
            <p:cNvSpPr/>
            <p:nvPr/>
          </p:nvSpPr>
          <p:spPr>
            <a:xfrm>
              <a:off x="4802293" y="1835574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0B1C52F-11D2-9099-0896-C6329E528628}"/>
                </a:ext>
              </a:extLst>
            </p:cNvPr>
            <p:cNvSpPr/>
            <p:nvPr/>
          </p:nvSpPr>
          <p:spPr>
            <a:xfrm>
              <a:off x="4802293" y="3044614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595A9458-2911-0E59-0D8A-077F7CDC6EFA}"/>
                </a:ext>
              </a:extLst>
            </p:cNvPr>
            <p:cNvSpPr/>
            <p:nvPr/>
          </p:nvSpPr>
          <p:spPr>
            <a:xfrm>
              <a:off x="4802293" y="4253654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7CE71A2-E077-E934-307B-B087FECD5CFC}"/>
                </a:ext>
              </a:extLst>
            </p:cNvPr>
            <p:cNvSpPr/>
            <p:nvPr/>
          </p:nvSpPr>
          <p:spPr>
            <a:xfrm>
              <a:off x="6414349" y="2418081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07AC5BE-ABBE-EE03-61CA-1D0AFABBF243}"/>
                </a:ext>
              </a:extLst>
            </p:cNvPr>
            <p:cNvSpPr/>
            <p:nvPr/>
          </p:nvSpPr>
          <p:spPr>
            <a:xfrm>
              <a:off x="6414349" y="3627121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386F700-4600-0272-FF0B-E765C36F8D51}"/>
                </a:ext>
              </a:extLst>
            </p:cNvPr>
            <p:cNvSpPr/>
            <p:nvPr/>
          </p:nvSpPr>
          <p:spPr>
            <a:xfrm>
              <a:off x="7894322" y="1835574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C5F00127-B8D1-B470-7D7E-F798ED5FF1FE}"/>
                </a:ext>
              </a:extLst>
            </p:cNvPr>
            <p:cNvSpPr/>
            <p:nvPr/>
          </p:nvSpPr>
          <p:spPr>
            <a:xfrm>
              <a:off x="7894322" y="3044614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1F94E8A1-2254-7D05-1493-912E506C5AAE}"/>
                </a:ext>
              </a:extLst>
            </p:cNvPr>
            <p:cNvSpPr/>
            <p:nvPr/>
          </p:nvSpPr>
          <p:spPr>
            <a:xfrm>
              <a:off x="7894322" y="4253654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3E8B800-DC87-48B8-B67C-430700349BA5}"/>
              </a:ext>
            </a:extLst>
          </p:cNvPr>
          <p:cNvCxnSpPr>
            <a:cxnSpLocks/>
          </p:cNvCxnSpPr>
          <p:nvPr/>
        </p:nvCxnSpPr>
        <p:spPr>
          <a:xfrm flipH="1">
            <a:off x="3460545" y="1117660"/>
            <a:ext cx="4940595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5500A01-CEE0-A54D-C477-E0BEB0232C52}"/>
              </a:ext>
            </a:extLst>
          </p:cNvPr>
          <p:cNvCxnSpPr>
            <a:cxnSpLocks/>
          </p:cNvCxnSpPr>
          <p:nvPr/>
        </p:nvCxnSpPr>
        <p:spPr>
          <a:xfrm flipH="1">
            <a:off x="8497148" y="1107124"/>
            <a:ext cx="1449493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8A46C4DF-DB17-51D9-247A-EDCDC9F0DD43}"/>
              </a:ext>
            </a:extLst>
          </p:cNvPr>
          <p:cNvSpPr txBox="1"/>
          <p:nvPr/>
        </p:nvSpPr>
        <p:spPr>
          <a:xfrm>
            <a:off x="2182697" y="6722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输入层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01AF90F-0916-7EE4-DC4E-F5FF0EA550FD}"/>
              </a:ext>
            </a:extLst>
          </p:cNvPr>
          <p:cNvSpPr txBox="1"/>
          <p:nvPr/>
        </p:nvSpPr>
        <p:spPr>
          <a:xfrm>
            <a:off x="8783312" y="6722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输出层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77C5747-C022-DD5D-398D-65A4B364B9F2}"/>
              </a:ext>
            </a:extLst>
          </p:cNvPr>
          <p:cNvSpPr txBox="1"/>
          <p:nvPr/>
        </p:nvSpPr>
        <p:spPr>
          <a:xfrm>
            <a:off x="5587243" y="6722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隐藏层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6CF28DD-2126-C51B-52BF-B1D87410E132}"/>
              </a:ext>
            </a:extLst>
          </p:cNvPr>
          <p:cNvSpPr/>
          <p:nvPr/>
        </p:nvSpPr>
        <p:spPr>
          <a:xfrm>
            <a:off x="797560" y="4483946"/>
            <a:ext cx="555413" cy="54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X_3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BD18BA3-7E34-B79A-1F9C-EE0E69DC2CB8}"/>
              </a:ext>
            </a:extLst>
          </p:cNvPr>
          <p:cNvSpPr/>
          <p:nvPr/>
        </p:nvSpPr>
        <p:spPr>
          <a:xfrm>
            <a:off x="790448" y="3262674"/>
            <a:ext cx="555413" cy="54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X_2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DCFDB1B-B185-7310-2928-216D9FAA6785}"/>
              </a:ext>
            </a:extLst>
          </p:cNvPr>
          <p:cNvSpPr/>
          <p:nvPr/>
        </p:nvSpPr>
        <p:spPr>
          <a:xfrm>
            <a:off x="797560" y="2065866"/>
            <a:ext cx="555413" cy="54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X_1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6ADD5C0-906B-CAB7-57E9-4B5ADD206BE4}"/>
              </a:ext>
            </a:extLst>
          </p:cNvPr>
          <p:cNvCxnSpPr>
            <a:cxnSpLocks/>
            <a:stCxn id="36" idx="3"/>
            <a:endCxn id="4" idx="2"/>
          </p:cNvCxnSpPr>
          <p:nvPr/>
        </p:nvCxnSpPr>
        <p:spPr>
          <a:xfrm>
            <a:off x="1352973" y="2336799"/>
            <a:ext cx="990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CC29E06-F518-4158-6568-A360F6AA1CDE}"/>
              </a:ext>
            </a:extLst>
          </p:cNvPr>
          <p:cNvCxnSpPr>
            <a:cxnSpLocks/>
            <a:stCxn id="32" idx="3"/>
            <a:endCxn id="6" idx="2"/>
          </p:cNvCxnSpPr>
          <p:nvPr/>
        </p:nvCxnSpPr>
        <p:spPr>
          <a:xfrm>
            <a:off x="1352973" y="4754879"/>
            <a:ext cx="990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AC4714D-2FBF-8D24-309F-F0A00B2BB7E2}"/>
              </a:ext>
            </a:extLst>
          </p:cNvPr>
          <p:cNvCxnSpPr>
            <a:cxnSpLocks/>
            <a:stCxn id="35" idx="3"/>
            <a:endCxn id="5" idx="2"/>
          </p:cNvCxnSpPr>
          <p:nvPr/>
        </p:nvCxnSpPr>
        <p:spPr>
          <a:xfrm>
            <a:off x="1345861" y="3533607"/>
            <a:ext cx="997713" cy="1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3689A5A-EF82-061C-D149-F229A4A8C87E}"/>
              </a:ext>
            </a:extLst>
          </p:cNvPr>
          <p:cNvGrpSpPr/>
          <p:nvPr/>
        </p:nvGrpSpPr>
        <p:grpSpPr>
          <a:xfrm>
            <a:off x="1946995" y="2854333"/>
            <a:ext cx="709508" cy="541734"/>
            <a:chOff x="1480994" y="1532692"/>
            <a:chExt cx="709508" cy="541734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5C65285-C6A9-C964-5242-7D29FF9B4217}"/>
                </a:ext>
              </a:extLst>
            </p:cNvPr>
            <p:cNvSpPr txBox="1"/>
            <p:nvPr/>
          </p:nvSpPr>
          <p:spPr>
            <a:xfrm>
              <a:off x="1551445" y="1532692"/>
              <a:ext cx="639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highlight>
                    <a:srgbClr val="00FF00"/>
                  </a:highlight>
                </a:rPr>
                <a:t>0</a:t>
              </a:r>
              <a:endParaRPr lang="zh-CN" altLang="en-US" dirty="0">
                <a:highlight>
                  <a:srgbClr val="00FF00"/>
                </a:highlight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990D9DE-7E43-8955-1DA3-9A6CC6972DDB}"/>
                </a:ext>
              </a:extLst>
            </p:cNvPr>
            <p:cNvSpPr txBox="1"/>
            <p:nvPr/>
          </p:nvSpPr>
          <p:spPr>
            <a:xfrm>
              <a:off x="1480994" y="1705094"/>
              <a:ext cx="639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X_2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34BBE7D-61B6-B767-126F-F35D5ECC9A7B}"/>
              </a:ext>
            </a:extLst>
          </p:cNvPr>
          <p:cNvGrpSpPr/>
          <p:nvPr/>
        </p:nvGrpSpPr>
        <p:grpSpPr>
          <a:xfrm>
            <a:off x="1946995" y="4063372"/>
            <a:ext cx="709508" cy="541734"/>
            <a:chOff x="1480994" y="1532692"/>
            <a:chExt cx="709508" cy="541734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CE1DFD87-4869-A262-2331-FB2705B2AE5F}"/>
                </a:ext>
              </a:extLst>
            </p:cNvPr>
            <p:cNvSpPr txBox="1"/>
            <p:nvPr/>
          </p:nvSpPr>
          <p:spPr>
            <a:xfrm>
              <a:off x="1551445" y="1532692"/>
              <a:ext cx="639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highlight>
                    <a:srgbClr val="00FF00"/>
                  </a:highlight>
                </a:rPr>
                <a:t>0</a:t>
              </a:r>
              <a:endParaRPr lang="zh-CN" altLang="en-US" dirty="0">
                <a:highlight>
                  <a:srgbClr val="00FF00"/>
                </a:highlight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2DF9E0EA-6469-B2DB-BB9A-90F8A7468FD3}"/>
                </a:ext>
              </a:extLst>
            </p:cNvPr>
            <p:cNvSpPr txBox="1"/>
            <p:nvPr/>
          </p:nvSpPr>
          <p:spPr>
            <a:xfrm>
              <a:off x="1480994" y="1705094"/>
              <a:ext cx="639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X_3</a:t>
              </a:r>
            </a:p>
          </p:txBody>
        </p:sp>
      </p:grp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6AE66F9-3544-90A5-5069-73C68EA4DB99}"/>
              </a:ext>
            </a:extLst>
          </p:cNvPr>
          <p:cNvCxnSpPr>
            <a:cxnSpLocks/>
          </p:cNvCxnSpPr>
          <p:nvPr/>
        </p:nvCxnSpPr>
        <p:spPr>
          <a:xfrm flipV="1">
            <a:off x="2912180" y="1710266"/>
            <a:ext cx="1195493" cy="62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308D226-DF06-AE8D-34C8-2217F543BD12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2898987" y="2336799"/>
            <a:ext cx="1195493" cy="58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F1076F9-7ADB-C024-EAE0-5E825A7C6027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2898987" y="2336799"/>
            <a:ext cx="1195493" cy="179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67F84C8-67E0-9EAD-B22D-6537D461421D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2898987" y="2336799"/>
            <a:ext cx="1195493" cy="3000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9846F35C-2997-9DBE-9456-608EDD2C1D6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2898987" y="1710266"/>
            <a:ext cx="1195493" cy="183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4584C36D-0085-7DEF-6FCB-4CDC001513FF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2898987" y="2919306"/>
            <a:ext cx="1195493" cy="62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CF65B846-0C57-BDA5-2514-0D20B98B53E8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2898987" y="3545839"/>
            <a:ext cx="1195493" cy="58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FCB9B1C-8AC4-7FB1-3C98-F2977F4F1221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2898987" y="4754879"/>
            <a:ext cx="1195493" cy="58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C1CC0D88-962D-5400-1986-0F6BDBB3F25B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2898987" y="3545839"/>
            <a:ext cx="1195493" cy="179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85F65F8-ADE2-5F24-E9DC-3648B7B79FA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898987" y="1710266"/>
            <a:ext cx="1195493" cy="3044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11C90999-260B-5ACB-0BD0-5108496CE43A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2898987" y="2919306"/>
            <a:ext cx="1195493" cy="183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EEBBAE91-17D7-7967-0448-1B74E949C5C3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2898987" y="4128346"/>
            <a:ext cx="1195493" cy="62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3D45DD6E-C6BE-1D9E-9DA1-06DB1E79AC30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4649893" y="1710266"/>
            <a:ext cx="1202267" cy="62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C09A2C5C-62AE-D585-9998-E7DFC285E669}"/>
              </a:ext>
            </a:extLst>
          </p:cNvPr>
          <p:cNvCxnSpPr>
            <a:cxnSpLocks/>
          </p:cNvCxnSpPr>
          <p:nvPr/>
        </p:nvCxnSpPr>
        <p:spPr>
          <a:xfrm>
            <a:off x="4658394" y="1732121"/>
            <a:ext cx="1202267" cy="183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E1F0215A-5AF2-5EE8-3871-33B7C236539A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4649893" y="1710266"/>
            <a:ext cx="1202267" cy="3044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BA824774-279A-BA78-979D-7E1A2E923174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4649893" y="2336799"/>
            <a:ext cx="1202267" cy="58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AC8A82FA-EAC4-AB27-830A-7B6D8FD534DE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>
            <a:off x="4649893" y="2919306"/>
            <a:ext cx="1202267" cy="62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D9B63B85-300A-74A2-84AC-0630AC6E067F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4649893" y="2336799"/>
            <a:ext cx="1202267" cy="179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208D96A2-C3CF-CA4B-15CF-5C4A7E5F4067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>
            <a:off x="4649893" y="2919306"/>
            <a:ext cx="1202267" cy="183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EE4E1D86-2BF9-98E7-899F-385FAD94CEC5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>
            <a:off x="4649893" y="4128346"/>
            <a:ext cx="1202267" cy="62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8693560B-7233-B282-86ED-279F93AC3C2E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4649893" y="2336799"/>
            <a:ext cx="1202267" cy="3000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F41EDAE0-79B2-EEEA-8EAE-D5C56B3F3D57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 flipV="1">
            <a:off x="4649893" y="3545839"/>
            <a:ext cx="1202267" cy="58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8A99A427-271E-0417-6AE9-B963DF9F3C83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>
          <a:xfrm>
            <a:off x="8019629" y="2919306"/>
            <a:ext cx="924560" cy="183557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1CA31DA-2B0D-6DCA-6410-2BEA26EDD9E5}"/>
              </a:ext>
            </a:extLst>
          </p:cNvPr>
          <p:cNvCxnSpPr>
            <a:cxnSpLocks/>
            <a:stCxn id="15" idx="6"/>
            <a:endCxn id="19" idx="2"/>
          </p:cNvCxnSpPr>
          <p:nvPr/>
        </p:nvCxnSpPr>
        <p:spPr>
          <a:xfrm>
            <a:off x="8019629" y="2919306"/>
            <a:ext cx="924560" cy="626533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409B804A-3B04-A04F-129C-754060F57789}"/>
              </a:ext>
            </a:extLst>
          </p:cNvPr>
          <p:cNvCxnSpPr>
            <a:cxnSpLocks/>
            <a:stCxn id="15" idx="6"/>
            <a:endCxn id="18" idx="2"/>
          </p:cNvCxnSpPr>
          <p:nvPr/>
        </p:nvCxnSpPr>
        <p:spPr>
          <a:xfrm flipV="1">
            <a:off x="8019629" y="2336799"/>
            <a:ext cx="924560" cy="582507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EFAB9DEB-6265-9BF3-989F-5FEF8B14F846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 flipV="1">
            <a:off x="8019629" y="2336799"/>
            <a:ext cx="924560" cy="179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A7B7CB11-55F8-7212-AC71-D491983D28CE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>
            <a:off x="8019629" y="4128346"/>
            <a:ext cx="924560" cy="62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94CE5889-991B-BE36-0F6F-535F56F334B2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 flipV="1">
            <a:off x="8019629" y="3545839"/>
            <a:ext cx="924560" cy="58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64DAC85E-4A7C-1FD6-A244-793B0286403D}"/>
              </a:ext>
            </a:extLst>
          </p:cNvPr>
          <p:cNvCxnSpPr>
            <a:cxnSpLocks/>
            <a:stCxn id="18" idx="6"/>
            <a:endCxn id="171" idx="1"/>
          </p:cNvCxnSpPr>
          <p:nvPr/>
        </p:nvCxnSpPr>
        <p:spPr>
          <a:xfrm>
            <a:off x="9499602" y="2336799"/>
            <a:ext cx="1157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201D57AA-09C4-E7E2-BCDB-287419C0CFB5}"/>
              </a:ext>
            </a:extLst>
          </p:cNvPr>
          <p:cNvCxnSpPr>
            <a:cxnSpLocks/>
            <a:stCxn id="19" idx="6"/>
            <a:endCxn id="174" idx="1"/>
          </p:cNvCxnSpPr>
          <p:nvPr/>
        </p:nvCxnSpPr>
        <p:spPr>
          <a:xfrm flipV="1">
            <a:off x="9499602" y="3533607"/>
            <a:ext cx="1157217" cy="1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07F72576-680D-5176-1820-A5C1FFAC09DF}"/>
              </a:ext>
            </a:extLst>
          </p:cNvPr>
          <p:cNvCxnSpPr>
            <a:cxnSpLocks/>
            <a:stCxn id="20" idx="6"/>
            <a:endCxn id="175" idx="1"/>
          </p:cNvCxnSpPr>
          <p:nvPr/>
        </p:nvCxnSpPr>
        <p:spPr>
          <a:xfrm>
            <a:off x="9499602" y="4754879"/>
            <a:ext cx="1157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DFCF1511-0D3E-BF53-2FD4-DD1809A65FC9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 flipV="1">
            <a:off x="4649893" y="4754879"/>
            <a:ext cx="1202267" cy="58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227AEBD7-D983-FFF6-FE95-0C3FB978A54D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4649893" y="3545839"/>
            <a:ext cx="1202267" cy="179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F6717F63-85EE-65D2-CA4C-24E238A2EC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6407573" y="2336799"/>
            <a:ext cx="1056643" cy="582507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37AC78DA-8DB9-CB9C-DAB1-87AE8CA37550}"/>
              </a:ext>
            </a:extLst>
          </p:cNvPr>
          <p:cNvCxnSpPr>
            <a:cxnSpLocks/>
            <a:stCxn id="12" idx="6"/>
            <a:endCxn id="16" idx="2"/>
          </p:cNvCxnSpPr>
          <p:nvPr/>
        </p:nvCxnSpPr>
        <p:spPr>
          <a:xfrm>
            <a:off x="6407573" y="2336799"/>
            <a:ext cx="1056643" cy="179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0F2F8839-1340-1EB1-2DFE-63D956EDBFC1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 flipV="1">
            <a:off x="6407573" y="2919306"/>
            <a:ext cx="1056643" cy="62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9665B481-6ED6-32A4-1913-D1B3E6486981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 flipV="1">
            <a:off x="6407573" y="4128346"/>
            <a:ext cx="1056643" cy="62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DCC7F4CE-B21E-1CC0-7E87-4C18852F4435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 flipV="1">
            <a:off x="6407573" y="2919306"/>
            <a:ext cx="1056643" cy="183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35924F96-61F6-AECC-DB96-8F1E78EB7D44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6407573" y="3545839"/>
            <a:ext cx="1056643" cy="58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矩形 170">
            <a:extLst>
              <a:ext uri="{FF2B5EF4-FFF2-40B4-BE49-F238E27FC236}">
                <a16:creationId xmlns:a16="http://schemas.microsoft.com/office/drawing/2014/main" id="{4494268D-F790-3539-0493-FFAD85737D8F}"/>
              </a:ext>
            </a:extLst>
          </p:cNvPr>
          <p:cNvSpPr/>
          <p:nvPr/>
        </p:nvSpPr>
        <p:spPr>
          <a:xfrm>
            <a:off x="10656820" y="2065866"/>
            <a:ext cx="555413" cy="54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Y_1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C1C182D2-7998-D458-AF8B-9929646387A6}"/>
              </a:ext>
            </a:extLst>
          </p:cNvPr>
          <p:cNvSpPr/>
          <p:nvPr/>
        </p:nvSpPr>
        <p:spPr>
          <a:xfrm>
            <a:off x="10656819" y="3262674"/>
            <a:ext cx="555413" cy="54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Y_2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5364AD25-58FE-AE0B-3310-81AAC64923D1}"/>
              </a:ext>
            </a:extLst>
          </p:cNvPr>
          <p:cNvSpPr/>
          <p:nvPr/>
        </p:nvSpPr>
        <p:spPr>
          <a:xfrm>
            <a:off x="10656819" y="4483946"/>
            <a:ext cx="555413" cy="54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Y_3</a:t>
            </a: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7D1A4293-3C66-623A-51C0-C65BB21A639D}"/>
              </a:ext>
            </a:extLst>
          </p:cNvPr>
          <p:cNvSpPr/>
          <p:nvPr/>
        </p:nvSpPr>
        <p:spPr>
          <a:xfrm>
            <a:off x="2259930" y="5854919"/>
            <a:ext cx="639057" cy="626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B27B91A3-6DC8-A62E-BCCA-68F354A499D0}"/>
              </a:ext>
            </a:extLst>
          </p:cNvPr>
          <p:cNvSpPr/>
          <p:nvPr/>
        </p:nvSpPr>
        <p:spPr>
          <a:xfrm>
            <a:off x="4052657" y="5863820"/>
            <a:ext cx="639057" cy="626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7161F9FD-49BE-3AD5-7972-69F0E2AB3919}"/>
              </a:ext>
            </a:extLst>
          </p:cNvPr>
          <p:cNvSpPr/>
          <p:nvPr/>
        </p:nvSpPr>
        <p:spPr>
          <a:xfrm>
            <a:off x="5772062" y="5858897"/>
            <a:ext cx="639057" cy="626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5D1F52B4-BF75-9DB9-87B8-183B7AF280C0}"/>
              </a:ext>
            </a:extLst>
          </p:cNvPr>
          <p:cNvSpPr/>
          <p:nvPr/>
        </p:nvSpPr>
        <p:spPr>
          <a:xfrm>
            <a:off x="7422393" y="5863820"/>
            <a:ext cx="639057" cy="626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1572A7A7-92B1-12F5-3E5A-B2D22BDB8067}"/>
              </a:ext>
            </a:extLst>
          </p:cNvPr>
          <p:cNvSpPr/>
          <p:nvPr/>
        </p:nvSpPr>
        <p:spPr>
          <a:xfrm>
            <a:off x="8902364" y="5854919"/>
            <a:ext cx="639057" cy="626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5C7D2598-6115-CA59-1D44-7BF2CAC9BF4D}"/>
              </a:ext>
            </a:extLst>
          </p:cNvPr>
          <p:cNvSpPr txBox="1"/>
          <p:nvPr/>
        </p:nvSpPr>
        <p:spPr>
          <a:xfrm>
            <a:off x="1130896" y="5992420"/>
            <a:ext cx="708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层数</a:t>
            </a:r>
          </a:p>
        </p:txBody>
      </p:sp>
      <p:grpSp>
        <p:nvGrpSpPr>
          <p:cNvPr id="215" name="组合 214">
            <a:extLst>
              <a:ext uri="{FF2B5EF4-FFF2-40B4-BE49-F238E27FC236}">
                <a16:creationId xmlns:a16="http://schemas.microsoft.com/office/drawing/2014/main" id="{2EC5D380-C105-BE6C-DD23-06BD309FAFCE}"/>
              </a:ext>
            </a:extLst>
          </p:cNvPr>
          <p:cNvGrpSpPr/>
          <p:nvPr/>
        </p:nvGrpSpPr>
        <p:grpSpPr>
          <a:xfrm>
            <a:off x="1993038" y="1612076"/>
            <a:ext cx="1421576" cy="564356"/>
            <a:chOff x="1491811" y="1435970"/>
            <a:chExt cx="1421576" cy="564356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454DF449-BC50-319C-9ABC-57E2F08501D6}"/>
                </a:ext>
              </a:extLst>
            </p:cNvPr>
            <p:cNvGrpSpPr/>
            <p:nvPr/>
          </p:nvGrpSpPr>
          <p:grpSpPr>
            <a:xfrm>
              <a:off x="2203879" y="1435970"/>
              <a:ext cx="709508" cy="541734"/>
              <a:chOff x="1480994" y="1532692"/>
              <a:chExt cx="709508" cy="541734"/>
            </a:xfrm>
          </p:grpSpPr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7D7D477-8A35-87B7-91FB-FAB353AF87EF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highlight>
                      <a:srgbClr val="00FF00"/>
                    </a:highlight>
                  </a:rPr>
                  <a:t>0</a:t>
                </a:r>
                <a:endParaRPr lang="zh-CN" altLang="en-US" dirty="0">
                  <a:highlight>
                    <a:srgbClr val="00FF00"/>
                  </a:highlight>
                </a:endParaRP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637EBD5-2503-C28C-C6CD-6A1761CAAB86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Y_1</a:t>
                </a:r>
                <a:endParaRPr lang="zh-CN" altLang="en-US" dirty="0"/>
              </a:p>
            </p:txBody>
          </p:sp>
        </p:grp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34108B66-5E93-1252-2664-E1DF1BFF969B}"/>
                </a:ext>
              </a:extLst>
            </p:cNvPr>
            <p:cNvGrpSpPr/>
            <p:nvPr/>
          </p:nvGrpSpPr>
          <p:grpSpPr>
            <a:xfrm>
              <a:off x="1491811" y="1458592"/>
              <a:ext cx="709508" cy="541734"/>
              <a:chOff x="1480994" y="1532692"/>
              <a:chExt cx="709508" cy="541734"/>
            </a:xfrm>
          </p:grpSpPr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2665CFB7-8E52-831E-2627-B50CD28F206F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highlight>
                      <a:srgbClr val="00FF00"/>
                    </a:highlight>
                  </a:rPr>
                  <a:t>0</a:t>
                </a:r>
                <a:endParaRPr lang="zh-CN" altLang="en-US" dirty="0">
                  <a:highlight>
                    <a:srgbClr val="00FF00"/>
                  </a:highlight>
                </a:endParaRPr>
              </a:p>
            </p:txBody>
          </p:sp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78D091CD-2D73-F8E6-6708-532662B37A32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X_1</a:t>
                </a:r>
                <a:endParaRPr lang="zh-CN" altLang="en-US" dirty="0"/>
              </a:p>
            </p:txBody>
          </p:sp>
        </p:grpSp>
      </p:grp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E0715903-123B-8F6D-65D5-FA8BB9F81DFB}"/>
              </a:ext>
            </a:extLst>
          </p:cNvPr>
          <p:cNvGrpSpPr/>
          <p:nvPr/>
        </p:nvGrpSpPr>
        <p:grpSpPr>
          <a:xfrm>
            <a:off x="2719217" y="2745273"/>
            <a:ext cx="709508" cy="541734"/>
            <a:chOff x="1480994" y="1532692"/>
            <a:chExt cx="709508" cy="541734"/>
          </a:xfrm>
        </p:grpSpPr>
        <p:sp>
          <p:nvSpPr>
            <p:cNvPr id="198" name="文本框 197">
              <a:extLst>
                <a:ext uri="{FF2B5EF4-FFF2-40B4-BE49-F238E27FC236}">
                  <a16:creationId xmlns:a16="http://schemas.microsoft.com/office/drawing/2014/main" id="{DF9054E2-4D92-25DD-FB33-22C8A9519F2D}"/>
                </a:ext>
              </a:extLst>
            </p:cNvPr>
            <p:cNvSpPr txBox="1"/>
            <p:nvPr/>
          </p:nvSpPr>
          <p:spPr>
            <a:xfrm>
              <a:off x="1551445" y="1532692"/>
              <a:ext cx="639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highlight>
                    <a:srgbClr val="00FF00"/>
                  </a:highlight>
                </a:rPr>
                <a:t>0</a:t>
              </a:r>
              <a:endParaRPr lang="zh-CN" altLang="en-US" dirty="0">
                <a:highlight>
                  <a:srgbClr val="00FF00"/>
                </a:highlight>
              </a:endParaRPr>
            </a:p>
          </p:txBody>
        </p:sp>
        <p:sp>
          <p:nvSpPr>
            <p:cNvPr id="199" name="文本框 198">
              <a:extLst>
                <a:ext uri="{FF2B5EF4-FFF2-40B4-BE49-F238E27FC236}">
                  <a16:creationId xmlns:a16="http://schemas.microsoft.com/office/drawing/2014/main" id="{23DE5A37-0B4C-97DF-8810-A56B8766706E}"/>
                </a:ext>
              </a:extLst>
            </p:cNvPr>
            <p:cNvSpPr txBox="1"/>
            <p:nvPr/>
          </p:nvSpPr>
          <p:spPr>
            <a:xfrm>
              <a:off x="1480994" y="1705094"/>
              <a:ext cx="639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Y_2</a:t>
              </a:r>
              <a:endParaRPr lang="zh-CN" altLang="en-US" dirty="0"/>
            </a:p>
          </p:txBody>
        </p:sp>
      </p:grpSp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D0F60142-2D8A-3325-5FD4-F5B5E998CFC9}"/>
              </a:ext>
            </a:extLst>
          </p:cNvPr>
          <p:cNvGrpSpPr/>
          <p:nvPr/>
        </p:nvGrpSpPr>
        <p:grpSpPr>
          <a:xfrm>
            <a:off x="2691040" y="3977073"/>
            <a:ext cx="709508" cy="541734"/>
            <a:chOff x="1480994" y="1532692"/>
            <a:chExt cx="709508" cy="541734"/>
          </a:xfrm>
        </p:grpSpPr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01F07F0E-AF35-828E-583E-3FB35390AE58}"/>
                </a:ext>
              </a:extLst>
            </p:cNvPr>
            <p:cNvSpPr txBox="1"/>
            <p:nvPr/>
          </p:nvSpPr>
          <p:spPr>
            <a:xfrm>
              <a:off x="1551445" y="1532692"/>
              <a:ext cx="639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highlight>
                    <a:srgbClr val="00FF00"/>
                  </a:highlight>
                </a:rPr>
                <a:t>0</a:t>
              </a:r>
              <a:endParaRPr lang="zh-CN" altLang="en-US" dirty="0">
                <a:highlight>
                  <a:srgbClr val="00FF00"/>
                </a:highlight>
              </a:endParaRPr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21E07CCF-3EF0-896B-BB8B-668DFAAD167E}"/>
                </a:ext>
              </a:extLst>
            </p:cNvPr>
            <p:cNvSpPr txBox="1"/>
            <p:nvPr/>
          </p:nvSpPr>
          <p:spPr>
            <a:xfrm>
              <a:off x="1480994" y="1705094"/>
              <a:ext cx="639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Y_3</a:t>
              </a:r>
              <a:endParaRPr lang="zh-CN" altLang="en-US" dirty="0"/>
            </a:p>
          </p:txBody>
        </p:sp>
      </p:grpSp>
      <p:grpSp>
        <p:nvGrpSpPr>
          <p:cNvPr id="216" name="组合 215">
            <a:extLst>
              <a:ext uri="{FF2B5EF4-FFF2-40B4-BE49-F238E27FC236}">
                <a16:creationId xmlns:a16="http://schemas.microsoft.com/office/drawing/2014/main" id="{962B3D54-B7B4-C3EA-432B-001FCB38B8C4}"/>
              </a:ext>
            </a:extLst>
          </p:cNvPr>
          <p:cNvGrpSpPr/>
          <p:nvPr/>
        </p:nvGrpSpPr>
        <p:grpSpPr>
          <a:xfrm>
            <a:off x="5522173" y="3911982"/>
            <a:ext cx="1421576" cy="564356"/>
            <a:chOff x="1491811" y="1435970"/>
            <a:chExt cx="1421576" cy="564356"/>
          </a:xfrm>
        </p:grpSpPr>
        <p:grpSp>
          <p:nvGrpSpPr>
            <p:cNvPr id="217" name="组合 216">
              <a:extLst>
                <a:ext uri="{FF2B5EF4-FFF2-40B4-BE49-F238E27FC236}">
                  <a16:creationId xmlns:a16="http://schemas.microsoft.com/office/drawing/2014/main" id="{4260E1B0-0A2C-2899-C177-3D9C6AEA8BEE}"/>
                </a:ext>
              </a:extLst>
            </p:cNvPr>
            <p:cNvGrpSpPr/>
            <p:nvPr/>
          </p:nvGrpSpPr>
          <p:grpSpPr>
            <a:xfrm>
              <a:off x="2203879" y="1435970"/>
              <a:ext cx="709508" cy="541734"/>
              <a:chOff x="1480994" y="1532692"/>
              <a:chExt cx="709508" cy="541734"/>
            </a:xfrm>
          </p:grpSpPr>
          <p:sp>
            <p:nvSpPr>
              <p:cNvPr id="221" name="文本框 220">
                <a:extLst>
                  <a:ext uri="{FF2B5EF4-FFF2-40B4-BE49-F238E27FC236}">
                    <a16:creationId xmlns:a16="http://schemas.microsoft.com/office/drawing/2014/main" id="{55B5B16E-88F5-ECD1-1838-DC8E92CC45EE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2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1C929DE7-6192-BB6F-7C65-2244C06891CB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Y_3</a:t>
                </a:r>
                <a:endParaRPr lang="zh-CN" altLang="en-US" dirty="0"/>
              </a:p>
            </p:txBody>
          </p:sp>
        </p:grpSp>
        <p:grpSp>
          <p:nvGrpSpPr>
            <p:cNvPr id="218" name="组合 217">
              <a:extLst>
                <a:ext uri="{FF2B5EF4-FFF2-40B4-BE49-F238E27FC236}">
                  <a16:creationId xmlns:a16="http://schemas.microsoft.com/office/drawing/2014/main" id="{629CEE7C-BC99-6214-D775-B832CC76968F}"/>
                </a:ext>
              </a:extLst>
            </p:cNvPr>
            <p:cNvGrpSpPr/>
            <p:nvPr/>
          </p:nvGrpSpPr>
          <p:grpSpPr>
            <a:xfrm>
              <a:off x="1491811" y="1458592"/>
              <a:ext cx="709508" cy="541734"/>
              <a:chOff x="1480994" y="1532692"/>
              <a:chExt cx="709508" cy="541734"/>
            </a:xfrm>
          </p:grpSpPr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65188C3E-B6B1-39B1-5485-79D2557624CD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2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2E83264F-9AC2-5C63-D8C2-1114E2843869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X_3</a:t>
                </a:r>
                <a:endParaRPr lang="zh-CN" altLang="en-US" dirty="0"/>
              </a:p>
            </p:txBody>
          </p:sp>
        </p:grpSp>
      </p:grpSp>
      <p:grpSp>
        <p:nvGrpSpPr>
          <p:cNvPr id="223" name="组合 222">
            <a:extLst>
              <a:ext uri="{FF2B5EF4-FFF2-40B4-BE49-F238E27FC236}">
                <a16:creationId xmlns:a16="http://schemas.microsoft.com/office/drawing/2014/main" id="{14D110AB-3AC9-B073-B240-1C4D09FAAEC4}"/>
              </a:ext>
            </a:extLst>
          </p:cNvPr>
          <p:cNvGrpSpPr/>
          <p:nvPr/>
        </p:nvGrpSpPr>
        <p:grpSpPr>
          <a:xfrm>
            <a:off x="3743269" y="3411022"/>
            <a:ext cx="1420538" cy="541734"/>
            <a:chOff x="1491811" y="1458592"/>
            <a:chExt cx="1420538" cy="541734"/>
          </a:xfrm>
        </p:grpSpPr>
        <p:grpSp>
          <p:nvGrpSpPr>
            <p:cNvPr id="224" name="组合 223">
              <a:extLst>
                <a:ext uri="{FF2B5EF4-FFF2-40B4-BE49-F238E27FC236}">
                  <a16:creationId xmlns:a16="http://schemas.microsoft.com/office/drawing/2014/main" id="{6E2C206C-E2C0-EF50-16FC-5A91709CEFBD}"/>
                </a:ext>
              </a:extLst>
            </p:cNvPr>
            <p:cNvGrpSpPr/>
            <p:nvPr/>
          </p:nvGrpSpPr>
          <p:grpSpPr>
            <a:xfrm>
              <a:off x="2203879" y="1458592"/>
              <a:ext cx="708470" cy="519112"/>
              <a:chOff x="1480994" y="1555314"/>
              <a:chExt cx="708470" cy="519112"/>
            </a:xfrm>
          </p:grpSpPr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2513F25D-6AC0-70A4-3DC4-37683065E241}"/>
                  </a:ext>
                </a:extLst>
              </p:cNvPr>
              <p:cNvSpPr txBox="1"/>
              <p:nvPr/>
            </p:nvSpPr>
            <p:spPr>
              <a:xfrm>
                <a:off x="1550407" y="155531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1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29" name="文本框 228">
                <a:extLst>
                  <a:ext uri="{FF2B5EF4-FFF2-40B4-BE49-F238E27FC236}">
                    <a16:creationId xmlns:a16="http://schemas.microsoft.com/office/drawing/2014/main" id="{17E202C0-B355-B8DF-570D-B9C917BCF922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Y_3</a:t>
                </a:r>
                <a:endParaRPr lang="zh-CN" altLang="en-US" dirty="0"/>
              </a:p>
            </p:txBody>
          </p:sp>
        </p:grpSp>
        <p:grpSp>
          <p:nvGrpSpPr>
            <p:cNvPr id="225" name="组合 224">
              <a:extLst>
                <a:ext uri="{FF2B5EF4-FFF2-40B4-BE49-F238E27FC236}">
                  <a16:creationId xmlns:a16="http://schemas.microsoft.com/office/drawing/2014/main" id="{268BD34A-B6A6-14DF-D709-D2AF32FC8903}"/>
                </a:ext>
              </a:extLst>
            </p:cNvPr>
            <p:cNvGrpSpPr/>
            <p:nvPr/>
          </p:nvGrpSpPr>
          <p:grpSpPr>
            <a:xfrm>
              <a:off x="1491811" y="1458592"/>
              <a:ext cx="709508" cy="541734"/>
              <a:chOff x="1480994" y="1532692"/>
              <a:chExt cx="709508" cy="541734"/>
            </a:xfrm>
          </p:grpSpPr>
          <p:sp>
            <p:nvSpPr>
              <p:cNvPr id="226" name="文本框 225">
                <a:extLst>
                  <a:ext uri="{FF2B5EF4-FFF2-40B4-BE49-F238E27FC236}">
                    <a16:creationId xmlns:a16="http://schemas.microsoft.com/office/drawing/2014/main" id="{2B1F4B9F-5CEB-5B74-65AD-65C00D16A61C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1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13888F91-1BCE-E3F4-7DF9-DCE4315FDB29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X_3</a:t>
                </a:r>
                <a:endParaRPr lang="zh-CN" altLang="en-US" dirty="0"/>
              </a:p>
            </p:txBody>
          </p:sp>
        </p:grpSp>
      </p:grpSp>
      <p:grpSp>
        <p:nvGrpSpPr>
          <p:cNvPr id="230" name="组合 229">
            <a:extLst>
              <a:ext uri="{FF2B5EF4-FFF2-40B4-BE49-F238E27FC236}">
                <a16:creationId xmlns:a16="http://schemas.microsoft.com/office/drawing/2014/main" id="{1883B2C6-92F3-5822-F82C-14ABFB6D7B34}"/>
              </a:ext>
            </a:extLst>
          </p:cNvPr>
          <p:cNvGrpSpPr/>
          <p:nvPr/>
        </p:nvGrpSpPr>
        <p:grpSpPr>
          <a:xfrm>
            <a:off x="3691636" y="2231052"/>
            <a:ext cx="1420538" cy="541734"/>
            <a:chOff x="1491811" y="1458592"/>
            <a:chExt cx="1420538" cy="541734"/>
          </a:xfrm>
        </p:grpSpPr>
        <p:grpSp>
          <p:nvGrpSpPr>
            <p:cNvPr id="231" name="组合 230">
              <a:extLst>
                <a:ext uri="{FF2B5EF4-FFF2-40B4-BE49-F238E27FC236}">
                  <a16:creationId xmlns:a16="http://schemas.microsoft.com/office/drawing/2014/main" id="{0F8A0428-F63A-9798-D0B0-C390358EC588}"/>
                </a:ext>
              </a:extLst>
            </p:cNvPr>
            <p:cNvGrpSpPr/>
            <p:nvPr/>
          </p:nvGrpSpPr>
          <p:grpSpPr>
            <a:xfrm>
              <a:off x="2203879" y="1458592"/>
              <a:ext cx="708470" cy="519112"/>
              <a:chOff x="1480994" y="1555314"/>
              <a:chExt cx="708470" cy="519112"/>
            </a:xfrm>
          </p:grpSpPr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AABBC67D-40A2-B880-93C0-5C1A9920D1DE}"/>
                  </a:ext>
                </a:extLst>
              </p:cNvPr>
              <p:cNvSpPr txBox="1"/>
              <p:nvPr/>
            </p:nvSpPr>
            <p:spPr>
              <a:xfrm>
                <a:off x="1550407" y="155531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1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36" name="文本框 235">
                <a:extLst>
                  <a:ext uri="{FF2B5EF4-FFF2-40B4-BE49-F238E27FC236}">
                    <a16:creationId xmlns:a16="http://schemas.microsoft.com/office/drawing/2014/main" id="{708AB4BF-D9B7-9908-9205-7E60CE8B99EC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Y_2</a:t>
                </a:r>
                <a:endParaRPr lang="zh-CN" altLang="en-US" dirty="0"/>
              </a:p>
            </p:txBody>
          </p:sp>
        </p:grpSp>
        <p:grpSp>
          <p:nvGrpSpPr>
            <p:cNvPr id="232" name="组合 231">
              <a:extLst>
                <a:ext uri="{FF2B5EF4-FFF2-40B4-BE49-F238E27FC236}">
                  <a16:creationId xmlns:a16="http://schemas.microsoft.com/office/drawing/2014/main" id="{B70E573F-0380-7D09-0BDE-E4480D59C45D}"/>
                </a:ext>
              </a:extLst>
            </p:cNvPr>
            <p:cNvGrpSpPr/>
            <p:nvPr/>
          </p:nvGrpSpPr>
          <p:grpSpPr>
            <a:xfrm>
              <a:off x="1491811" y="1458592"/>
              <a:ext cx="709508" cy="541734"/>
              <a:chOff x="1480994" y="1532692"/>
              <a:chExt cx="709508" cy="541734"/>
            </a:xfrm>
          </p:grpSpPr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F546ABFE-E859-340F-245E-81B56ACAAE79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1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1637C688-D338-32FF-0BC5-05FA33FBD0F2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X_2</a:t>
                </a:r>
                <a:endParaRPr lang="zh-CN" altLang="en-US" dirty="0"/>
              </a:p>
            </p:txBody>
          </p:sp>
        </p:grpSp>
      </p:grpSp>
      <p:grpSp>
        <p:nvGrpSpPr>
          <p:cNvPr id="237" name="组合 236">
            <a:extLst>
              <a:ext uri="{FF2B5EF4-FFF2-40B4-BE49-F238E27FC236}">
                <a16:creationId xmlns:a16="http://schemas.microsoft.com/office/drawing/2014/main" id="{3A8376F3-B38B-9DB2-39A8-C8606411F5E9}"/>
              </a:ext>
            </a:extLst>
          </p:cNvPr>
          <p:cNvGrpSpPr/>
          <p:nvPr/>
        </p:nvGrpSpPr>
        <p:grpSpPr>
          <a:xfrm>
            <a:off x="3743269" y="4512641"/>
            <a:ext cx="1420538" cy="541734"/>
            <a:chOff x="1491811" y="1458592"/>
            <a:chExt cx="1420538" cy="541734"/>
          </a:xfrm>
        </p:grpSpPr>
        <p:grpSp>
          <p:nvGrpSpPr>
            <p:cNvPr id="238" name="组合 237">
              <a:extLst>
                <a:ext uri="{FF2B5EF4-FFF2-40B4-BE49-F238E27FC236}">
                  <a16:creationId xmlns:a16="http://schemas.microsoft.com/office/drawing/2014/main" id="{58BB7B9B-F280-F49D-3D88-BF9784B3A3A1}"/>
                </a:ext>
              </a:extLst>
            </p:cNvPr>
            <p:cNvGrpSpPr/>
            <p:nvPr/>
          </p:nvGrpSpPr>
          <p:grpSpPr>
            <a:xfrm>
              <a:off x="2203879" y="1458592"/>
              <a:ext cx="708470" cy="519112"/>
              <a:chOff x="1480994" y="1555314"/>
              <a:chExt cx="708470" cy="519112"/>
            </a:xfrm>
          </p:grpSpPr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9E8C1027-D366-A5E5-CD34-3810025833AE}"/>
                  </a:ext>
                </a:extLst>
              </p:cNvPr>
              <p:cNvSpPr txBox="1"/>
              <p:nvPr/>
            </p:nvSpPr>
            <p:spPr>
              <a:xfrm>
                <a:off x="1550407" y="155531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1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43" name="文本框 242">
                <a:extLst>
                  <a:ext uri="{FF2B5EF4-FFF2-40B4-BE49-F238E27FC236}">
                    <a16:creationId xmlns:a16="http://schemas.microsoft.com/office/drawing/2014/main" id="{C96C6AD1-9618-C7F2-B8F0-361D19622A36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Y_4</a:t>
                </a:r>
                <a:endParaRPr lang="zh-CN" altLang="en-US" dirty="0"/>
              </a:p>
            </p:txBody>
          </p:sp>
        </p:grpSp>
        <p:grpSp>
          <p:nvGrpSpPr>
            <p:cNvPr id="239" name="组合 238">
              <a:extLst>
                <a:ext uri="{FF2B5EF4-FFF2-40B4-BE49-F238E27FC236}">
                  <a16:creationId xmlns:a16="http://schemas.microsoft.com/office/drawing/2014/main" id="{4A10BFFB-62EC-1771-C5B6-CDC2D0E5E7E9}"/>
                </a:ext>
              </a:extLst>
            </p:cNvPr>
            <p:cNvGrpSpPr/>
            <p:nvPr/>
          </p:nvGrpSpPr>
          <p:grpSpPr>
            <a:xfrm>
              <a:off x="1491811" y="1458592"/>
              <a:ext cx="709508" cy="541734"/>
              <a:chOff x="1480994" y="1532692"/>
              <a:chExt cx="709508" cy="541734"/>
            </a:xfrm>
          </p:grpSpPr>
          <p:sp>
            <p:nvSpPr>
              <p:cNvPr id="240" name="文本框 239">
                <a:extLst>
                  <a:ext uri="{FF2B5EF4-FFF2-40B4-BE49-F238E27FC236}">
                    <a16:creationId xmlns:a16="http://schemas.microsoft.com/office/drawing/2014/main" id="{1B9CE1D2-AB3F-900D-D7B1-A2AC3C4B88A9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1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41" name="文本框 240">
                <a:extLst>
                  <a:ext uri="{FF2B5EF4-FFF2-40B4-BE49-F238E27FC236}">
                    <a16:creationId xmlns:a16="http://schemas.microsoft.com/office/drawing/2014/main" id="{1A52D748-1483-87AA-5A10-766BC72716F3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X_4</a:t>
                </a:r>
                <a:endParaRPr lang="zh-CN" altLang="en-US" dirty="0"/>
              </a:p>
            </p:txBody>
          </p:sp>
        </p:grpSp>
      </p:grpSp>
      <p:grpSp>
        <p:nvGrpSpPr>
          <p:cNvPr id="244" name="组合 243">
            <a:extLst>
              <a:ext uri="{FF2B5EF4-FFF2-40B4-BE49-F238E27FC236}">
                <a16:creationId xmlns:a16="http://schemas.microsoft.com/office/drawing/2014/main" id="{9EA1EC78-3CE0-CC01-AA2D-6368252B65F1}"/>
              </a:ext>
            </a:extLst>
          </p:cNvPr>
          <p:cNvGrpSpPr/>
          <p:nvPr/>
        </p:nvGrpSpPr>
        <p:grpSpPr>
          <a:xfrm>
            <a:off x="3741989" y="1079255"/>
            <a:ext cx="1421576" cy="564356"/>
            <a:chOff x="1491811" y="1435970"/>
            <a:chExt cx="1421576" cy="564356"/>
          </a:xfrm>
        </p:grpSpPr>
        <p:grpSp>
          <p:nvGrpSpPr>
            <p:cNvPr id="245" name="组合 244">
              <a:extLst>
                <a:ext uri="{FF2B5EF4-FFF2-40B4-BE49-F238E27FC236}">
                  <a16:creationId xmlns:a16="http://schemas.microsoft.com/office/drawing/2014/main" id="{BEFB4665-5D0E-CC06-486A-43BB16935051}"/>
                </a:ext>
              </a:extLst>
            </p:cNvPr>
            <p:cNvGrpSpPr/>
            <p:nvPr/>
          </p:nvGrpSpPr>
          <p:grpSpPr>
            <a:xfrm>
              <a:off x="2203879" y="1435970"/>
              <a:ext cx="709508" cy="541734"/>
              <a:chOff x="1480994" y="1532692"/>
              <a:chExt cx="709508" cy="541734"/>
            </a:xfrm>
          </p:grpSpPr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A1D67A87-AF19-3E05-7A30-D86F9E74B10E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1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EE816EC7-0B4F-8397-2DC2-D82E2C611A2C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Y_1</a:t>
                </a:r>
                <a:endParaRPr lang="zh-CN" altLang="en-US" dirty="0"/>
              </a:p>
            </p:txBody>
          </p:sp>
        </p:grpSp>
        <p:grpSp>
          <p:nvGrpSpPr>
            <p:cNvPr id="246" name="组合 245">
              <a:extLst>
                <a:ext uri="{FF2B5EF4-FFF2-40B4-BE49-F238E27FC236}">
                  <a16:creationId xmlns:a16="http://schemas.microsoft.com/office/drawing/2014/main" id="{4111E1FD-E147-18E7-AEA3-CADA33B48F6C}"/>
                </a:ext>
              </a:extLst>
            </p:cNvPr>
            <p:cNvGrpSpPr/>
            <p:nvPr/>
          </p:nvGrpSpPr>
          <p:grpSpPr>
            <a:xfrm>
              <a:off x="1491811" y="1458592"/>
              <a:ext cx="709508" cy="541734"/>
              <a:chOff x="1480994" y="1532692"/>
              <a:chExt cx="709508" cy="541734"/>
            </a:xfrm>
          </p:grpSpPr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F66023F6-E9E4-8AF7-C622-0AA90E577A0B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1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48" name="文本框 247">
                <a:extLst>
                  <a:ext uri="{FF2B5EF4-FFF2-40B4-BE49-F238E27FC236}">
                    <a16:creationId xmlns:a16="http://schemas.microsoft.com/office/drawing/2014/main" id="{40B497D6-AA65-1B29-872E-699C742FEB23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X_1</a:t>
                </a:r>
                <a:endParaRPr lang="zh-CN" altLang="en-US" dirty="0"/>
              </a:p>
            </p:txBody>
          </p:sp>
        </p:grpSp>
      </p:grpSp>
      <p:grpSp>
        <p:nvGrpSpPr>
          <p:cNvPr id="251" name="组合 250">
            <a:extLst>
              <a:ext uri="{FF2B5EF4-FFF2-40B4-BE49-F238E27FC236}">
                <a16:creationId xmlns:a16="http://schemas.microsoft.com/office/drawing/2014/main" id="{231AB0EB-BC77-0956-7513-2AA0F2502289}"/>
              </a:ext>
            </a:extLst>
          </p:cNvPr>
          <p:cNvGrpSpPr/>
          <p:nvPr/>
        </p:nvGrpSpPr>
        <p:grpSpPr>
          <a:xfrm>
            <a:off x="5514080" y="2762852"/>
            <a:ext cx="1421576" cy="564356"/>
            <a:chOff x="1491811" y="1435970"/>
            <a:chExt cx="1421576" cy="564356"/>
          </a:xfrm>
        </p:grpSpPr>
        <p:grpSp>
          <p:nvGrpSpPr>
            <p:cNvPr id="252" name="组合 251">
              <a:extLst>
                <a:ext uri="{FF2B5EF4-FFF2-40B4-BE49-F238E27FC236}">
                  <a16:creationId xmlns:a16="http://schemas.microsoft.com/office/drawing/2014/main" id="{A4F28578-90E9-C38E-E482-B2CDAED20CAC}"/>
                </a:ext>
              </a:extLst>
            </p:cNvPr>
            <p:cNvGrpSpPr/>
            <p:nvPr/>
          </p:nvGrpSpPr>
          <p:grpSpPr>
            <a:xfrm>
              <a:off x="2203879" y="1435970"/>
              <a:ext cx="709508" cy="541734"/>
              <a:chOff x="1480994" y="1532692"/>
              <a:chExt cx="709508" cy="541734"/>
            </a:xfrm>
          </p:grpSpPr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F99535FA-089B-B065-049D-8656E7F6F68A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2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B8EFA4DF-2320-5BE8-D940-292B07A2586B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Y_2</a:t>
                </a:r>
                <a:endParaRPr lang="zh-CN" altLang="en-US" dirty="0"/>
              </a:p>
            </p:txBody>
          </p:sp>
        </p:grpSp>
        <p:grpSp>
          <p:nvGrpSpPr>
            <p:cNvPr id="253" name="组合 252">
              <a:extLst>
                <a:ext uri="{FF2B5EF4-FFF2-40B4-BE49-F238E27FC236}">
                  <a16:creationId xmlns:a16="http://schemas.microsoft.com/office/drawing/2014/main" id="{3A8FC23E-CD25-9C18-F997-F51D68033B12}"/>
                </a:ext>
              </a:extLst>
            </p:cNvPr>
            <p:cNvGrpSpPr/>
            <p:nvPr/>
          </p:nvGrpSpPr>
          <p:grpSpPr>
            <a:xfrm>
              <a:off x="1491811" y="1458592"/>
              <a:ext cx="709508" cy="541734"/>
              <a:chOff x="1480994" y="1532692"/>
              <a:chExt cx="709508" cy="541734"/>
            </a:xfrm>
          </p:grpSpPr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E4ED9B2E-F2DF-D7A8-9CDD-A5B3EDE372FC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2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20C2856C-8F5D-2AFD-CD2F-9DAB6AFCC72A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X_2</a:t>
                </a:r>
                <a:endParaRPr lang="zh-CN" altLang="en-US" dirty="0"/>
              </a:p>
            </p:txBody>
          </p:sp>
        </p:grpSp>
      </p:grpSp>
      <p:grpSp>
        <p:nvGrpSpPr>
          <p:cNvPr id="258" name="组合 257">
            <a:extLst>
              <a:ext uri="{FF2B5EF4-FFF2-40B4-BE49-F238E27FC236}">
                <a16:creationId xmlns:a16="http://schemas.microsoft.com/office/drawing/2014/main" id="{272FA23E-31EE-7BC6-3C58-D2D8D5FFC9B3}"/>
              </a:ext>
            </a:extLst>
          </p:cNvPr>
          <p:cNvGrpSpPr/>
          <p:nvPr/>
        </p:nvGrpSpPr>
        <p:grpSpPr>
          <a:xfrm>
            <a:off x="5494625" y="1632716"/>
            <a:ext cx="1421576" cy="564356"/>
            <a:chOff x="1491811" y="1435970"/>
            <a:chExt cx="1421576" cy="564356"/>
          </a:xfrm>
        </p:grpSpPr>
        <p:grpSp>
          <p:nvGrpSpPr>
            <p:cNvPr id="259" name="组合 258">
              <a:extLst>
                <a:ext uri="{FF2B5EF4-FFF2-40B4-BE49-F238E27FC236}">
                  <a16:creationId xmlns:a16="http://schemas.microsoft.com/office/drawing/2014/main" id="{8AA9FD91-88F1-E378-F593-DE715EEE6A62}"/>
                </a:ext>
              </a:extLst>
            </p:cNvPr>
            <p:cNvGrpSpPr/>
            <p:nvPr/>
          </p:nvGrpSpPr>
          <p:grpSpPr>
            <a:xfrm>
              <a:off x="2203879" y="1435970"/>
              <a:ext cx="709508" cy="541734"/>
              <a:chOff x="1480994" y="1532692"/>
              <a:chExt cx="709508" cy="541734"/>
            </a:xfrm>
          </p:grpSpPr>
          <p:sp>
            <p:nvSpPr>
              <p:cNvPr id="263" name="文本框 262">
                <a:extLst>
                  <a:ext uri="{FF2B5EF4-FFF2-40B4-BE49-F238E27FC236}">
                    <a16:creationId xmlns:a16="http://schemas.microsoft.com/office/drawing/2014/main" id="{DC488B2E-F1EB-1EEF-8516-3B8DF6B45F7B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2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64" name="文本框 263">
                <a:extLst>
                  <a:ext uri="{FF2B5EF4-FFF2-40B4-BE49-F238E27FC236}">
                    <a16:creationId xmlns:a16="http://schemas.microsoft.com/office/drawing/2014/main" id="{B40CF06A-2C90-B4C3-6DFD-E9C0B67BA775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Y_1</a:t>
                </a:r>
                <a:endParaRPr lang="zh-CN" altLang="en-US" dirty="0"/>
              </a:p>
            </p:txBody>
          </p:sp>
        </p:grpSp>
        <p:grpSp>
          <p:nvGrpSpPr>
            <p:cNvPr id="260" name="组合 259">
              <a:extLst>
                <a:ext uri="{FF2B5EF4-FFF2-40B4-BE49-F238E27FC236}">
                  <a16:creationId xmlns:a16="http://schemas.microsoft.com/office/drawing/2014/main" id="{4EE832C9-758C-0275-1720-CF1E9B43AB4A}"/>
                </a:ext>
              </a:extLst>
            </p:cNvPr>
            <p:cNvGrpSpPr/>
            <p:nvPr/>
          </p:nvGrpSpPr>
          <p:grpSpPr>
            <a:xfrm>
              <a:off x="1491811" y="1458592"/>
              <a:ext cx="709508" cy="541734"/>
              <a:chOff x="1480994" y="1532692"/>
              <a:chExt cx="709508" cy="541734"/>
            </a:xfrm>
          </p:grpSpPr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13CC6EA4-01A3-2DBC-21C8-7263305C6AD5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2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9800F872-34E4-8978-475E-A3C57FEEBD6E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X_1</a:t>
                </a:r>
                <a:endParaRPr lang="zh-CN" altLang="en-US" dirty="0"/>
              </a:p>
            </p:txBody>
          </p:sp>
        </p:grpSp>
      </p:grpSp>
      <p:grpSp>
        <p:nvGrpSpPr>
          <p:cNvPr id="265" name="组合 264">
            <a:extLst>
              <a:ext uri="{FF2B5EF4-FFF2-40B4-BE49-F238E27FC236}">
                <a16:creationId xmlns:a16="http://schemas.microsoft.com/office/drawing/2014/main" id="{4DA663B1-6E38-15FF-C062-593707EE99E2}"/>
              </a:ext>
            </a:extLst>
          </p:cNvPr>
          <p:cNvGrpSpPr/>
          <p:nvPr/>
        </p:nvGrpSpPr>
        <p:grpSpPr>
          <a:xfrm>
            <a:off x="8550830" y="4033262"/>
            <a:ext cx="1421576" cy="564356"/>
            <a:chOff x="1491811" y="1435970"/>
            <a:chExt cx="1421576" cy="564356"/>
          </a:xfrm>
        </p:grpSpPr>
        <p:grpSp>
          <p:nvGrpSpPr>
            <p:cNvPr id="266" name="组合 265">
              <a:extLst>
                <a:ext uri="{FF2B5EF4-FFF2-40B4-BE49-F238E27FC236}">
                  <a16:creationId xmlns:a16="http://schemas.microsoft.com/office/drawing/2014/main" id="{B34FCC5E-C867-4545-C742-A79EDEA977A7}"/>
                </a:ext>
              </a:extLst>
            </p:cNvPr>
            <p:cNvGrpSpPr/>
            <p:nvPr/>
          </p:nvGrpSpPr>
          <p:grpSpPr>
            <a:xfrm>
              <a:off x="2203879" y="1435970"/>
              <a:ext cx="709508" cy="541734"/>
              <a:chOff x="1480994" y="1532692"/>
              <a:chExt cx="709508" cy="541734"/>
            </a:xfrm>
          </p:grpSpPr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EA1465CD-460D-34BF-C46A-995BB0BCD7D2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FF00"/>
                    </a:solidFill>
                    <a:highlight>
                      <a:srgbClr val="FF00FF"/>
                    </a:highlight>
                  </a:rPr>
                  <a:t>4</a:t>
                </a:r>
                <a:endParaRPr lang="zh-CN" altLang="en-US" dirty="0">
                  <a:solidFill>
                    <a:srgbClr val="FFFF00"/>
                  </a:solidFill>
                  <a:highlight>
                    <a:srgbClr val="FF00FF"/>
                  </a:highlight>
                </a:endParaRPr>
              </a:p>
            </p:txBody>
          </p:sp>
          <p:sp>
            <p:nvSpPr>
              <p:cNvPr id="271" name="文本框 270">
                <a:extLst>
                  <a:ext uri="{FF2B5EF4-FFF2-40B4-BE49-F238E27FC236}">
                    <a16:creationId xmlns:a16="http://schemas.microsoft.com/office/drawing/2014/main" id="{1B2D57CE-13FF-A202-777A-B64012EFEC7E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Y_3</a:t>
                </a:r>
                <a:endParaRPr lang="zh-CN" altLang="en-US" dirty="0"/>
              </a:p>
            </p:txBody>
          </p:sp>
        </p:grpSp>
        <p:grpSp>
          <p:nvGrpSpPr>
            <p:cNvPr id="267" name="组合 266">
              <a:extLst>
                <a:ext uri="{FF2B5EF4-FFF2-40B4-BE49-F238E27FC236}">
                  <a16:creationId xmlns:a16="http://schemas.microsoft.com/office/drawing/2014/main" id="{0A378287-1550-9B35-66E4-D884343B9F2D}"/>
                </a:ext>
              </a:extLst>
            </p:cNvPr>
            <p:cNvGrpSpPr/>
            <p:nvPr/>
          </p:nvGrpSpPr>
          <p:grpSpPr>
            <a:xfrm>
              <a:off x="1491811" y="1458261"/>
              <a:ext cx="726293" cy="542065"/>
              <a:chOff x="1480994" y="1532361"/>
              <a:chExt cx="726293" cy="542065"/>
            </a:xfrm>
          </p:grpSpPr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050DDA5F-F829-29A7-38BA-C0703367B7E6}"/>
                  </a:ext>
                </a:extLst>
              </p:cNvPr>
              <p:cNvSpPr txBox="1"/>
              <p:nvPr/>
            </p:nvSpPr>
            <p:spPr>
              <a:xfrm>
                <a:off x="1568230" y="1532361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FF00"/>
                    </a:solidFill>
                    <a:highlight>
                      <a:srgbClr val="FF00FF"/>
                    </a:highlight>
                  </a:rPr>
                  <a:t>4</a:t>
                </a:r>
                <a:endParaRPr lang="zh-CN" altLang="en-US" dirty="0">
                  <a:solidFill>
                    <a:srgbClr val="FFFF00"/>
                  </a:solidFill>
                  <a:highlight>
                    <a:srgbClr val="FF00FF"/>
                  </a:highlight>
                </a:endParaRPr>
              </a:p>
            </p:txBody>
          </p:sp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728E6F6D-7A92-11E5-39AA-7B7CA53ED8C3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X_3</a:t>
                </a:r>
                <a:endParaRPr lang="zh-CN" altLang="en-US" dirty="0"/>
              </a:p>
            </p:txBody>
          </p:sp>
        </p:grpSp>
      </p:grpSp>
      <p:grpSp>
        <p:nvGrpSpPr>
          <p:cNvPr id="272" name="组合 271">
            <a:extLst>
              <a:ext uri="{FF2B5EF4-FFF2-40B4-BE49-F238E27FC236}">
                <a16:creationId xmlns:a16="http://schemas.microsoft.com/office/drawing/2014/main" id="{23496316-6A60-2D5B-E60E-329CC2646415}"/>
              </a:ext>
            </a:extLst>
          </p:cNvPr>
          <p:cNvGrpSpPr/>
          <p:nvPr/>
        </p:nvGrpSpPr>
        <p:grpSpPr>
          <a:xfrm>
            <a:off x="7075572" y="3368662"/>
            <a:ext cx="1421576" cy="564356"/>
            <a:chOff x="1491811" y="1435970"/>
            <a:chExt cx="1421576" cy="564356"/>
          </a:xfrm>
        </p:grpSpPr>
        <p:grpSp>
          <p:nvGrpSpPr>
            <p:cNvPr id="273" name="组合 272">
              <a:extLst>
                <a:ext uri="{FF2B5EF4-FFF2-40B4-BE49-F238E27FC236}">
                  <a16:creationId xmlns:a16="http://schemas.microsoft.com/office/drawing/2014/main" id="{56068BFF-8AF2-0E6A-2355-7554425C732C}"/>
                </a:ext>
              </a:extLst>
            </p:cNvPr>
            <p:cNvGrpSpPr/>
            <p:nvPr/>
          </p:nvGrpSpPr>
          <p:grpSpPr>
            <a:xfrm>
              <a:off x="2203879" y="1435970"/>
              <a:ext cx="709508" cy="541734"/>
              <a:chOff x="1480994" y="1532692"/>
              <a:chExt cx="709508" cy="541734"/>
            </a:xfrm>
          </p:grpSpPr>
          <p:sp>
            <p:nvSpPr>
              <p:cNvPr id="277" name="文本框 276">
                <a:extLst>
                  <a:ext uri="{FF2B5EF4-FFF2-40B4-BE49-F238E27FC236}">
                    <a16:creationId xmlns:a16="http://schemas.microsoft.com/office/drawing/2014/main" id="{0D135258-43E9-D4A3-0E2A-2C338E225A8C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3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2477E4F5-7F51-0562-453B-2FCE36840EEA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Y_2</a:t>
                </a:r>
                <a:endParaRPr lang="zh-CN" altLang="en-US" dirty="0"/>
              </a:p>
            </p:txBody>
          </p:sp>
        </p:grpSp>
        <p:grpSp>
          <p:nvGrpSpPr>
            <p:cNvPr id="274" name="组合 273">
              <a:extLst>
                <a:ext uri="{FF2B5EF4-FFF2-40B4-BE49-F238E27FC236}">
                  <a16:creationId xmlns:a16="http://schemas.microsoft.com/office/drawing/2014/main" id="{867515F2-0879-7CA4-E1CA-23630CB35ADC}"/>
                </a:ext>
              </a:extLst>
            </p:cNvPr>
            <p:cNvGrpSpPr/>
            <p:nvPr/>
          </p:nvGrpSpPr>
          <p:grpSpPr>
            <a:xfrm>
              <a:off x="1491811" y="1458592"/>
              <a:ext cx="709508" cy="541734"/>
              <a:chOff x="1480994" y="1532692"/>
              <a:chExt cx="709508" cy="541734"/>
            </a:xfrm>
          </p:grpSpPr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4D80BC5E-9283-EAFB-FB49-FC61EB383D3F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3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4D1EA127-CC2B-7663-699E-75AD43AC5A07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X_2</a:t>
                </a:r>
                <a:endParaRPr lang="zh-CN" altLang="en-US" dirty="0"/>
              </a:p>
            </p:txBody>
          </p:sp>
        </p:grpSp>
      </p:grpSp>
      <p:grpSp>
        <p:nvGrpSpPr>
          <p:cNvPr id="279" name="组合 278">
            <a:extLst>
              <a:ext uri="{FF2B5EF4-FFF2-40B4-BE49-F238E27FC236}">
                <a16:creationId xmlns:a16="http://schemas.microsoft.com/office/drawing/2014/main" id="{E7DB7E56-532E-B836-6FC3-43C06DCDE77E}"/>
              </a:ext>
            </a:extLst>
          </p:cNvPr>
          <p:cNvGrpSpPr/>
          <p:nvPr/>
        </p:nvGrpSpPr>
        <p:grpSpPr>
          <a:xfrm>
            <a:off x="7216972" y="2216791"/>
            <a:ext cx="1421576" cy="564356"/>
            <a:chOff x="1491811" y="1435970"/>
            <a:chExt cx="1421576" cy="564356"/>
          </a:xfrm>
        </p:grpSpPr>
        <p:grpSp>
          <p:nvGrpSpPr>
            <p:cNvPr id="280" name="组合 279">
              <a:extLst>
                <a:ext uri="{FF2B5EF4-FFF2-40B4-BE49-F238E27FC236}">
                  <a16:creationId xmlns:a16="http://schemas.microsoft.com/office/drawing/2014/main" id="{EB4E1C43-7118-82AD-7798-4CE755FEC748}"/>
                </a:ext>
              </a:extLst>
            </p:cNvPr>
            <p:cNvGrpSpPr/>
            <p:nvPr/>
          </p:nvGrpSpPr>
          <p:grpSpPr>
            <a:xfrm>
              <a:off x="2203879" y="1435970"/>
              <a:ext cx="709508" cy="541734"/>
              <a:chOff x="1480994" y="1532692"/>
              <a:chExt cx="709508" cy="541734"/>
            </a:xfrm>
          </p:grpSpPr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28DCB2DC-AFE8-F1FE-71F6-3807894A36D4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3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85" name="文本框 284">
                <a:extLst>
                  <a:ext uri="{FF2B5EF4-FFF2-40B4-BE49-F238E27FC236}">
                    <a16:creationId xmlns:a16="http://schemas.microsoft.com/office/drawing/2014/main" id="{83F50DDD-2263-37B3-106E-8BE091385B92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Y_1</a:t>
                </a:r>
                <a:endParaRPr lang="zh-CN" altLang="en-US" dirty="0"/>
              </a:p>
            </p:txBody>
          </p:sp>
        </p:grpSp>
        <p:grpSp>
          <p:nvGrpSpPr>
            <p:cNvPr id="281" name="组合 280">
              <a:extLst>
                <a:ext uri="{FF2B5EF4-FFF2-40B4-BE49-F238E27FC236}">
                  <a16:creationId xmlns:a16="http://schemas.microsoft.com/office/drawing/2014/main" id="{FB3D179E-9AF8-0751-784E-8F217693E14C}"/>
                </a:ext>
              </a:extLst>
            </p:cNvPr>
            <p:cNvGrpSpPr/>
            <p:nvPr/>
          </p:nvGrpSpPr>
          <p:grpSpPr>
            <a:xfrm>
              <a:off x="1491811" y="1458592"/>
              <a:ext cx="709508" cy="541734"/>
              <a:chOff x="1480994" y="1532692"/>
              <a:chExt cx="709508" cy="541734"/>
            </a:xfrm>
          </p:grpSpPr>
          <p:sp>
            <p:nvSpPr>
              <p:cNvPr id="282" name="文本框 281">
                <a:extLst>
                  <a:ext uri="{FF2B5EF4-FFF2-40B4-BE49-F238E27FC236}">
                    <a16:creationId xmlns:a16="http://schemas.microsoft.com/office/drawing/2014/main" id="{0501D981-E897-3712-DB2F-03FE09245AB1}"/>
                  </a:ext>
                </a:extLst>
              </p:cNvPr>
              <p:cNvSpPr txBox="1"/>
              <p:nvPr/>
            </p:nvSpPr>
            <p:spPr>
              <a:xfrm>
                <a:off x="1540199" y="1532692"/>
                <a:ext cx="6503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3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83" name="文本框 282">
                <a:extLst>
                  <a:ext uri="{FF2B5EF4-FFF2-40B4-BE49-F238E27FC236}">
                    <a16:creationId xmlns:a16="http://schemas.microsoft.com/office/drawing/2014/main" id="{96C729C4-4362-2D6E-7A52-27250557BFEE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X_1</a:t>
                </a:r>
                <a:endParaRPr lang="zh-CN" altLang="en-US" dirty="0"/>
              </a:p>
            </p:txBody>
          </p:sp>
        </p:grpSp>
      </p:grpSp>
      <p:grpSp>
        <p:nvGrpSpPr>
          <p:cNvPr id="286" name="组合 285">
            <a:extLst>
              <a:ext uri="{FF2B5EF4-FFF2-40B4-BE49-F238E27FC236}">
                <a16:creationId xmlns:a16="http://schemas.microsoft.com/office/drawing/2014/main" id="{D72DCBA9-EC74-4E5D-267D-941D70B78B74}"/>
              </a:ext>
            </a:extLst>
          </p:cNvPr>
          <p:cNvGrpSpPr/>
          <p:nvPr/>
        </p:nvGrpSpPr>
        <p:grpSpPr>
          <a:xfrm>
            <a:off x="8589315" y="2854333"/>
            <a:ext cx="1421576" cy="564356"/>
            <a:chOff x="1491811" y="1435970"/>
            <a:chExt cx="1421576" cy="564356"/>
          </a:xfrm>
        </p:grpSpPr>
        <p:grpSp>
          <p:nvGrpSpPr>
            <p:cNvPr id="287" name="组合 286">
              <a:extLst>
                <a:ext uri="{FF2B5EF4-FFF2-40B4-BE49-F238E27FC236}">
                  <a16:creationId xmlns:a16="http://schemas.microsoft.com/office/drawing/2014/main" id="{A9FB3EEC-29B0-7847-38A6-6EDFF9AC6925}"/>
                </a:ext>
              </a:extLst>
            </p:cNvPr>
            <p:cNvGrpSpPr/>
            <p:nvPr/>
          </p:nvGrpSpPr>
          <p:grpSpPr>
            <a:xfrm>
              <a:off x="2203879" y="1435970"/>
              <a:ext cx="709508" cy="541734"/>
              <a:chOff x="1480994" y="1532692"/>
              <a:chExt cx="709508" cy="541734"/>
            </a:xfrm>
          </p:grpSpPr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98D14C94-274B-7B01-6B6A-C935B64E7546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FF00"/>
                    </a:solidFill>
                    <a:highlight>
                      <a:srgbClr val="FF00FF"/>
                    </a:highlight>
                  </a:rPr>
                  <a:t>4</a:t>
                </a:r>
                <a:endParaRPr lang="zh-CN" altLang="en-US" dirty="0">
                  <a:solidFill>
                    <a:srgbClr val="FFFF00"/>
                  </a:solidFill>
                  <a:highlight>
                    <a:srgbClr val="FF00FF"/>
                  </a:highlight>
                </a:endParaRPr>
              </a:p>
            </p:txBody>
          </p:sp>
          <p:sp>
            <p:nvSpPr>
              <p:cNvPr id="292" name="文本框 291">
                <a:extLst>
                  <a:ext uri="{FF2B5EF4-FFF2-40B4-BE49-F238E27FC236}">
                    <a16:creationId xmlns:a16="http://schemas.microsoft.com/office/drawing/2014/main" id="{7D20BCEF-065E-28BC-1B52-893B617C89C2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Y_2</a:t>
                </a:r>
                <a:endParaRPr lang="zh-CN" altLang="en-US" dirty="0"/>
              </a:p>
            </p:txBody>
          </p:sp>
        </p:grpSp>
        <p:grpSp>
          <p:nvGrpSpPr>
            <p:cNvPr id="288" name="组合 287">
              <a:extLst>
                <a:ext uri="{FF2B5EF4-FFF2-40B4-BE49-F238E27FC236}">
                  <a16:creationId xmlns:a16="http://schemas.microsoft.com/office/drawing/2014/main" id="{B63F4562-E26E-C424-567D-35750A4EE509}"/>
                </a:ext>
              </a:extLst>
            </p:cNvPr>
            <p:cNvGrpSpPr/>
            <p:nvPr/>
          </p:nvGrpSpPr>
          <p:grpSpPr>
            <a:xfrm>
              <a:off x="1491811" y="1458592"/>
              <a:ext cx="709508" cy="541734"/>
              <a:chOff x="1480994" y="1532692"/>
              <a:chExt cx="709508" cy="541734"/>
            </a:xfrm>
          </p:grpSpPr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5BC15690-6A1B-4EBD-A3C1-6357D277CD9B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FF00"/>
                    </a:solidFill>
                    <a:highlight>
                      <a:srgbClr val="FF00FF"/>
                    </a:highlight>
                  </a:rPr>
                  <a:t>4</a:t>
                </a:r>
                <a:endParaRPr lang="zh-CN" altLang="en-US" dirty="0">
                  <a:solidFill>
                    <a:srgbClr val="FFFF00"/>
                  </a:solidFill>
                  <a:highlight>
                    <a:srgbClr val="FF00FF"/>
                  </a:highlight>
                </a:endParaRPr>
              </a:p>
            </p:txBody>
          </p:sp>
          <p:sp>
            <p:nvSpPr>
              <p:cNvPr id="290" name="文本框 289">
                <a:extLst>
                  <a:ext uri="{FF2B5EF4-FFF2-40B4-BE49-F238E27FC236}">
                    <a16:creationId xmlns:a16="http://schemas.microsoft.com/office/drawing/2014/main" id="{FD69CC1E-04AC-F428-05C3-4919757196C2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X_2</a:t>
                </a:r>
                <a:endParaRPr lang="zh-CN" altLang="en-US" dirty="0"/>
              </a:p>
            </p:txBody>
          </p:sp>
        </p:grpSp>
      </p:grpSp>
      <p:grpSp>
        <p:nvGrpSpPr>
          <p:cNvPr id="293" name="组合 292">
            <a:extLst>
              <a:ext uri="{FF2B5EF4-FFF2-40B4-BE49-F238E27FC236}">
                <a16:creationId xmlns:a16="http://schemas.microsoft.com/office/drawing/2014/main" id="{F6F0EB39-6422-D7D5-EFC1-995FA4D3E296}"/>
              </a:ext>
            </a:extLst>
          </p:cNvPr>
          <p:cNvGrpSpPr/>
          <p:nvPr/>
        </p:nvGrpSpPr>
        <p:grpSpPr>
          <a:xfrm>
            <a:off x="8578087" y="1619122"/>
            <a:ext cx="1421576" cy="564356"/>
            <a:chOff x="1491811" y="1435970"/>
            <a:chExt cx="1421576" cy="564356"/>
          </a:xfrm>
        </p:grpSpPr>
        <p:grpSp>
          <p:nvGrpSpPr>
            <p:cNvPr id="294" name="组合 293">
              <a:extLst>
                <a:ext uri="{FF2B5EF4-FFF2-40B4-BE49-F238E27FC236}">
                  <a16:creationId xmlns:a16="http://schemas.microsoft.com/office/drawing/2014/main" id="{D8EFF827-FE23-3C23-1D77-99A9F49784BD}"/>
                </a:ext>
              </a:extLst>
            </p:cNvPr>
            <p:cNvGrpSpPr/>
            <p:nvPr/>
          </p:nvGrpSpPr>
          <p:grpSpPr>
            <a:xfrm>
              <a:off x="2203879" y="1435970"/>
              <a:ext cx="709508" cy="541734"/>
              <a:chOff x="1480994" y="1532692"/>
              <a:chExt cx="709508" cy="541734"/>
            </a:xfrm>
          </p:grpSpPr>
          <p:sp>
            <p:nvSpPr>
              <p:cNvPr id="298" name="文本框 297">
                <a:extLst>
                  <a:ext uri="{FF2B5EF4-FFF2-40B4-BE49-F238E27FC236}">
                    <a16:creationId xmlns:a16="http://schemas.microsoft.com/office/drawing/2014/main" id="{A2118103-5D51-4B25-4C32-E74A3D538F4B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FF00"/>
                    </a:solidFill>
                    <a:highlight>
                      <a:srgbClr val="FF00FF"/>
                    </a:highlight>
                  </a:rPr>
                  <a:t>4</a:t>
                </a:r>
                <a:endParaRPr lang="zh-CN" altLang="en-US" dirty="0">
                  <a:solidFill>
                    <a:srgbClr val="FFFF00"/>
                  </a:solidFill>
                  <a:highlight>
                    <a:srgbClr val="FF00FF"/>
                  </a:highlight>
                </a:endParaRPr>
              </a:p>
            </p:txBody>
          </p:sp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C438D276-C873-1C26-C9A0-E94137AA760D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Y_1</a:t>
                </a:r>
                <a:endParaRPr lang="zh-CN" altLang="en-US" dirty="0"/>
              </a:p>
            </p:txBody>
          </p:sp>
        </p:grpSp>
        <p:grpSp>
          <p:nvGrpSpPr>
            <p:cNvPr id="295" name="组合 294">
              <a:extLst>
                <a:ext uri="{FF2B5EF4-FFF2-40B4-BE49-F238E27FC236}">
                  <a16:creationId xmlns:a16="http://schemas.microsoft.com/office/drawing/2014/main" id="{B5E4D9AB-E0AF-C9F2-752A-CFC08CFC6528}"/>
                </a:ext>
              </a:extLst>
            </p:cNvPr>
            <p:cNvGrpSpPr/>
            <p:nvPr/>
          </p:nvGrpSpPr>
          <p:grpSpPr>
            <a:xfrm>
              <a:off x="1491811" y="1458592"/>
              <a:ext cx="709508" cy="541734"/>
              <a:chOff x="1480994" y="1532692"/>
              <a:chExt cx="709508" cy="541734"/>
            </a:xfrm>
          </p:grpSpPr>
          <p:sp>
            <p:nvSpPr>
              <p:cNvPr id="296" name="文本框 295">
                <a:extLst>
                  <a:ext uri="{FF2B5EF4-FFF2-40B4-BE49-F238E27FC236}">
                    <a16:creationId xmlns:a16="http://schemas.microsoft.com/office/drawing/2014/main" id="{29CF5DD5-2907-24A4-AA60-B0333317714F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FF00"/>
                    </a:solidFill>
                    <a:highlight>
                      <a:srgbClr val="FF00FF"/>
                    </a:highlight>
                  </a:rPr>
                  <a:t>4</a:t>
                </a:r>
                <a:endParaRPr lang="zh-CN" altLang="en-US" dirty="0">
                  <a:solidFill>
                    <a:srgbClr val="FFFF00"/>
                  </a:solidFill>
                  <a:highlight>
                    <a:srgbClr val="FF00FF"/>
                  </a:highlight>
                </a:endParaRPr>
              </a:p>
            </p:txBody>
          </p:sp>
          <p:sp>
            <p:nvSpPr>
              <p:cNvPr id="297" name="文本框 296">
                <a:extLst>
                  <a:ext uri="{FF2B5EF4-FFF2-40B4-BE49-F238E27FC236}">
                    <a16:creationId xmlns:a16="http://schemas.microsoft.com/office/drawing/2014/main" id="{D9684190-9057-788A-B66B-03C8DB42B2E3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X_1</a:t>
                </a:r>
                <a:endParaRPr lang="zh-CN" altLang="en-US" dirty="0"/>
              </a:p>
            </p:txBody>
          </p:sp>
        </p:grpSp>
      </p:grpSp>
      <p:sp>
        <p:nvSpPr>
          <p:cNvPr id="300" name="文本框 299">
            <a:extLst>
              <a:ext uri="{FF2B5EF4-FFF2-40B4-BE49-F238E27FC236}">
                <a16:creationId xmlns:a16="http://schemas.microsoft.com/office/drawing/2014/main" id="{5D2CD900-B960-7627-1EAB-B741F94C8887}"/>
              </a:ext>
            </a:extLst>
          </p:cNvPr>
          <p:cNvSpPr txBox="1"/>
          <p:nvPr/>
        </p:nvSpPr>
        <p:spPr>
          <a:xfrm>
            <a:off x="10162678" y="5835120"/>
            <a:ext cx="1772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Consolas" panose="020B0609020204030204" pitchFamily="49" charset="0"/>
              </a:rPr>
              <a:t>include-yy</a:t>
            </a:r>
          </a:p>
          <a:p>
            <a:r>
              <a:rPr lang="en-US" altLang="zh-CN" i="1" dirty="0">
                <a:latin typeface="Consolas" panose="020B0609020204030204" pitchFamily="49" charset="0"/>
              </a:rPr>
              <a:t>2022/11/12</a:t>
            </a:r>
            <a:endParaRPr lang="zh-CN" altLang="en-US" i="1" dirty="0"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65AE088-EAC9-3E46-C922-4F568F648BCD}"/>
              </a:ext>
            </a:extLst>
          </p:cNvPr>
          <p:cNvSpPr txBox="1"/>
          <p:nvPr/>
        </p:nvSpPr>
        <p:spPr>
          <a:xfrm>
            <a:off x="164759" y="5303125"/>
            <a:ext cx="114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权值矩阵</a:t>
            </a:r>
          </a:p>
        </p:txBody>
      </p:sp>
      <p:sp>
        <p:nvSpPr>
          <p:cNvPr id="11" name="矩形: 棱台 10">
            <a:extLst>
              <a:ext uri="{FF2B5EF4-FFF2-40B4-BE49-F238E27FC236}">
                <a16:creationId xmlns:a16="http://schemas.microsoft.com/office/drawing/2014/main" id="{0E47973F-9709-D42B-FD47-6D89AF870092}"/>
              </a:ext>
            </a:extLst>
          </p:cNvPr>
          <p:cNvSpPr/>
          <p:nvPr/>
        </p:nvSpPr>
        <p:spPr>
          <a:xfrm>
            <a:off x="3182139" y="5289070"/>
            <a:ext cx="532820" cy="462609"/>
          </a:xfrm>
          <a:prstGeom prst="bevel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: 棱台 16">
            <a:extLst>
              <a:ext uri="{FF2B5EF4-FFF2-40B4-BE49-F238E27FC236}">
                <a16:creationId xmlns:a16="http://schemas.microsoft.com/office/drawing/2014/main" id="{A52839EE-0E35-A975-377E-D95139A140B2}"/>
              </a:ext>
            </a:extLst>
          </p:cNvPr>
          <p:cNvSpPr/>
          <p:nvPr/>
        </p:nvSpPr>
        <p:spPr>
          <a:xfrm>
            <a:off x="4910452" y="5289069"/>
            <a:ext cx="532820" cy="462609"/>
          </a:xfrm>
          <a:prstGeom prst="bevel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: 棱台 21">
            <a:extLst>
              <a:ext uri="{FF2B5EF4-FFF2-40B4-BE49-F238E27FC236}">
                <a16:creationId xmlns:a16="http://schemas.microsoft.com/office/drawing/2014/main" id="{14BE2066-C82E-B351-4EC3-609DB389577E}"/>
              </a:ext>
            </a:extLst>
          </p:cNvPr>
          <p:cNvSpPr/>
          <p:nvPr/>
        </p:nvSpPr>
        <p:spPr>
          <a:xfrm>
            <a:off x="6669246" y="5258879"/>
            <a:ext cx="532820" cy="462609"/>
          </a:xfrm>
          <a:prstGeom prst="bevel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: 棱台 25">
            <a:extLst>
              <a:ext uri="{FF2B5EF4-FFF2-40B4-BE49-F238E27FC236}">
                <a16:creationId xmlns:a16="http://schemas.microsoft.com/office/drawing/2014/main" id="{25053320-A7DA-795C-7D8A-967E65AE5802}"/>
              </a:ext>
            </a:extLst>
          </p:cNvPr>
          <p:cNvSpPr/>
          <p:nvPr/>
        </p:nvSpPr>
        <p:spPr>
          <a:xfrm>
            <a:off x="1599439" y="5252498"/>
            <a:ext cx="532820" cy="462609"/>
          </a:xfrm>
          <a:prstGeom prst="bevel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C000"/>
                </a:solidFill>
              </a:rPr>
              <a:t>0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282DA6A8-CF56-AD76-AA33-04C024DA7D6E}"/>
              </a:ext>
            </a:extLst>
          </p:cNvPr>
          <p:cNvSpPr/>
          <p:nvPr/>
        </p:nvSpPr>
        <p:spPr>
          <a:xfrm>
            <a:off x="337654" y="2225983"/>
            <a:ext cx="325791" cy="269993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A34282E-7EE2-2C90-77BB-FED95182B247}"/>
              </a:ext>
            </a:extLst>
          </p:cNvPr>
          <p:cNvSpPr txBox="1"/>
          <p:nvPr/>
        </p:nvSpPr>
        <p:spPr>
          <a:xfrm>
            <a:off x="14479" y="3232572"/>
            <a:ext cx="464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入力</a:t>
            </a:r>
          </a:p>
        </p:txBody>
      </p:sp>
      <p:sp>
        <p:nvSpPr>
          <p:cNvPr id="42" name="右大括号 41">
            <a:extLst>
              <a:ext uri="{FF2B5EF4-FFF2-40B4-BE49-F238E27FC236}">
                <a16:creationId xmlns:a16="http://schemas.microsoft.com/office/drawing/2014/main" id="{B8F4034F-2A2C-9AF6-DB82-AE097D09FEEA}"/>
              </a:ext>
            </a:extLst>
          </p:cNvPr>
          <p:cNvSpPr/>
          <p:nvPr/>
        </p:nvSpPr>
        <p:spPr>
          <a:xfrm>
            <a:off x="11341951" y="2335084"/>
            <a:ext cx="277707" cy="246720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110FCA8-12ED-25AA-866C-99EC90953E0A}"/>
              </a:ext>
            </a:extLst>
          </p:cNvPr>
          <p:cNvSpPr txBox="1"/>
          <p:nvPr/>
        </p:nvSpPr>
        <p:spPr>
          <a:xfrm>
            <a:off x="11581573" y="3243855"/>
            <a:ext cx="464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出力</a:t>
            </a:r>
          </a:p>
        </p:txBody>
      </p:sp>
      <p:sp>
        <p:nvSpPr>
          <p:cNvPr id="44" name="双括号 43">
            <a:extLst>
              <a:ext uri="{FF2B5EF4-FFF2-40B4-BE49-F238E27FC236}">
                <a16:creationId xmlns:a16="http://schemas.microsoft.com/office/drawing/2014/main" id="{96E84653-FF51-6CB9-2EA9-C00FAAE87DC8}"/>
              </a:ext>
            </a:extLst>
          </p:cNvPr>
          <p:cNvSpPr/>
          <p:nvPr/>
        </p:nvSpPr>
        <p:spPr>
          <a:xfrm>
            <a:off x="1478425" y="5160636"/>
            <a:ext cx="763550" cy="646332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双括号 44">
            <a:extLst>
              <a:ext uri="{FF2B5EF4-FFF2-40B4-BE49-F238E27FC236}">
                <a16:creationId xmlns:a16="http://schemas.microsoft.com/office/drawing/2014/main" id="{0256E598-F434-2E94-FD24-75443DEF2A71}"/>
              </a:ext>
            </a:extLst>
          </p:cNvPr>
          <p:cNvSpPr/>
          <p:nvPr/>
        </p:nvSpPr>
        <p:spPr>
          <a:xfrm>
            <a:off x="3059061" y="5245924"/>
            <a:ext cx="763550" cy="556134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双括号 45">
            <a:extLst>
              <a:ext uri="{FF2B5EF4-FFF2-40B4-BE49-F238E27FC236}">
                <a16:creationId xmlns:a16="http://schemas.microsoft.com/office/drawing/2014/main" id="{84F3CCDE-1EA3-5AE2-88F9-A400FB8BCBA1}"/>
              </a:ext>
            </a:extLst>
          </p:cNvPr>
          <p:cNvSpPr/>
          <p:nvPr/>
        </p:nvSpPr>
        <p:spPr>
          <a:xfrm>
            <a:off x="4775036" y="5227824"/>
            <a:ext cx="792653" cy="582507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双括号 55">
            <a:extLst>
              <a:ext uri="{FF2B5EF4-FFF2-40B4-BE49-F238E27FC236}">
                <a16:creationId xmlns:a16="http://schemas.microsoft.com/office/drawing/2014/main" id="{EA048792-8D88-9CF6-DE32-3604DF5188F7}"/>
              </a:ext>
            </a:extLst>
          </p:cNvPr>
          <p:cNvSpPr/>
          <p:nvPr/>
        </p:nvSpPr>
        <p:spPr>
          <a:xfrm>
            <a:off x="6520114" y="5225284"/>
            <a:ext cx="805410" cy="585048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F8C236A-AD7B-79A7-58DF-5D677FA5E09B}"/>
              </a:ext>
            </a:extLst>
          </p:cNvPr>
          <p:cNvGrpSpPr/>
          <p:nvPr/>
        </p:nvGrpSpPr>
        <p:grpSpPr>
          <a:xfrm>
            <a:off x="8100750" y="5204234"/>
            <a:ext cx="778173" cy="606097"/>
            <a:chOff x="8100750" y="5204234"/>
            <a:chExt cx="778173" cy="606097"/>
          </a:xfrm>
        </p:grpSpPr>
        <p:sp>
          <p:nvSpPr>
            <p:cNvPr id="24" name="矩形: 棱台 23">
              <a:extLst>
                <a:ext uri="{FF2B5EF4-FFF2-40B4-BE49-F238E27FC236}">
                  <a16:creationId xmlns:a16="http://schemas.microsoft.com/office/drawing/2014/main" id="{61DF2DDF-9A0A-D81E-6BAC-B8806244ABB3}"/>
                </a:ext>
              </a:extLst>
            </p:cNvPr>
            <p:cNvSpPr/>
            <p:nvPr/>
          </p:nvSpPr>
          <p:spPr>
            <a:xfrm>
              <a:off x="8209831" y="5252499"/>
              <a:ext cx="532820" cy="462609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双括号 57">
              <a:extLst>
                <a:ext uri="{FF2B5EF4-FFF2-40B4-BE49-F238E27FC236}">
                  <a16:creationId xmlns:a16="http://schemas.microsoft.com/office/drawing/2014/main" id="{908760F6-25D5-1562-33DA-059885D158B3}"/>
                </a:ext>
              </a:extLst>
            </p:cNvPr>
            <p:cNvSpPr/>
            <p:nvPr/>
          </p:nvSpPr>
          <p:spPr>
            <a:xfrm>
              <a:off x="8100750" y="5204234"/>
              <a:ext cx="778173" cy="606097"/>
            </a:xfrm>
            <a:prstGeom prst="bracketPair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91524B23-73CD-5159-1811-FE3733227980}"/>
              </a:ext>
            </a:extLst>
          </p:cNvPr>
          <p:cNvGrpSpPr/>
          <p:nvPr/>
        </p:nvGrpSpPr>
        <p:grpSpPr>
          <a:xfrm>
            <a:off x="9667499" y="5248822"/>
            <a:ext cx="778173" cy="606097"/>
            <a:chOff x="8100750" y="5204234"/>
            <a:chExt cx="778173" cy="606097"/>
          </a:xfrm>
        </p:grpSpPr>
        <p:sp>
          <p:nvSpPr>
            <p:cNvPr id="71" name="矩形: 棱台 70">
              <a:extLst>
                <a:ext uri="{FF2B5EF4-FFF2-40B4-BE49-F238E27FC236}">
                  <a16:creationId xmlns:a16="http://schemas.microsoft.com/office/drawing/2014/main" id="{CCF51467-9D5E-E77E-2F9A-CF71E46BE5F7}"/>
                </a:ext>
              </a:extLst>
            </p:cNvPr>
            <p:cNvSpPr/>
            <p:nvPr/>
          </p:nvSpPr>
          <p:spPr>
            <a:xfrm>
              <a:off x="8209831" y="5252499"/>
              <a:ext cx="532820" cy="462609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C000"/>
                  </a:solidFill>
                </a:rPr>
                <a:t>5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72" name="双括号 71">
              <a:extLst>
                <a:ext uri="{FF2B5EF4-FFF2-40B4-BE49-F238E27FC236}">
                  <a16:creationId xmlns:a16="http://schemas.microsoft.com/office/drawing/2014/main" id="{9CA42B6D-DF15-B582-46B4-349E9CC50D06}"/>
                </a:ext>
              </a:extLst>
            </p:cNvPr>
            <p:cNvSpPr/>
            <p:nvPr/>
          </p:nvSpPr>
          <p:spPr>
            <a:xfrm>
              <a:off x="8100750" y="5204234"/>
              <a:ext cx="778173" cy="606097"/>
            </a:xfrm>
            <a:prstGeom prst="bracketPair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椭圆 33">
            <a:extLst>
              <a:ext uri="{FF2B5EF4-FFF2-40B4-BE49-F238E27FC236}">
                <a16:creationId xmlns:a16="http://schemas.microsoft.com/office/drawing/2014/main" id="{FE9FC88C-666A-BC1C-ED74-C93DC95DA1D0}"/>
              </a:ext>
            </a:extLst>
          </p:cNvPr>
          <p:cNvSpPr/>
          <p:nvPr/>
        </p:nvSpPr>
        <p:spPr>
          <a:xfrm>
            <a:off x="6669246" y="2183478"/>
            <a:ext cx="592926" cy="4010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CB2AA9D-FDC1-E9DD-6A92-3CFD89B7CA29}"/>
              </a:ext>
            </a:extLst>
          </p:cNvPr>
          <p:cNvSpPr txBox="1"/>
          <p:nvPr/>
        </p:nvSpPr>
        <p:spPr>
          <a:xfrm>
            <a:off x="6673228" y="219039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431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C33EA3C8-AB2F-0197-1402-9C493BC27227}"/>
              </a:ext>
            </a:extLst>
          </p:cNvPr>
          <p:cNvSpPr/>
          <p:nvPr/>
        </p:nvSpPr>
        <p:spPr>
          <a:xfrm>
            <a:off x="6251615" y="4444806"/>
            <a:ext cx="2323253" cy="1673013"/>
          </a:xfrm>
          <a:custGeom>
            <a:avLst/>
            <a:gdLst>
              <a:gd name="connsiteX0" fmla="*/ 589280 w 2323253"/>
              <a:gd name="connsiteY0" fmla="*/ 1673013 h 1673013"/>
              <a:gd name="connsiteX1" fmla="*/ 0 w 2323253"/>
              <a:gd name="connsiteY1" fmla="*/ 480907 h 1673013"/>
              <a:gd name="connsiteX2" fmla="*/ 1395306 w 2323253"/>
              <a:gd name="connsiteY2" fmla="*/ 0 h 1673013"/>
              <a:gd name="connsiteX3" fmla="*/ 2241973 w 2323253"/>
              <a:gd name="connsiteY3" fmla="*/ 345440 h 1673013"/>
              <a:gd name="connsiteX4" fmla="*/ 2323253 w 2323253"/>
              <a:gd name="connsiteY4" fmla="*/ 1510453 h 1673013"/>
              <a:gd name="connsiteX5" fmla="*/ 589280 w 2323253"/>
              <a:gd name="connsiteY5" fmla="*/ 1673013 h 167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3253" h="1673013">
                <a:moveTo>
                  <a:pt x="589280" y="1673013"/>
                </a:moveTo>
                <a:lnTo>
                  <a:pt x="0" y="480907"/>
                </a:lnTo>
                <a:lnTo>
                  <a:pt x="1395306" y="0"/>
                </a:lnTo>
                <a:lnTo>
                  <a:pt x="2241973" y="345440"/>
                </a:lnTo>
                <a:lnTo>
                  <a:pt x="2323253" y="1510453"/>
                </a:lnTo>
                <a:lnTo>
                  <a:pt x="589280" y="1673013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878B5E0-18BD-30F7-C068-55D597A6F1D1}"/>
              </a:ext>
            </a:extLst>
          </p:cNvPr>
          <p:cNvCxnSpPr>
            <a:cxnSpLocks/>
          </p:cNvCxnSpPr>
          <p:nvPr/>
        </p:nvCxnSpPr>
        <p:spPr>
          <a:xfrm flipH="1">
            <a:off x="1896533" y="1100587"/>
            <a:ext cx="1449493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8B8F8A3-FA23-2018-B3B4-FEC968C29D6C}"/>
              </a:ext>
            </a:extLst>
          </p:cNvPr>
          <p:cNvGrpSpPr/>
          <p:nvPr/>
        </p:nvGrpSpPr>
        <p:grpSpPr>
          <a:xfrm>
            <a:off x="2343574" y="1439333"/>
            <a:ext cx="7156028" cy="4168986"/>
            <a:chOff x="1293707" y="1209041"/>
            <a:chExt cx="7156028" cy="416898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24D34592-DB72-04B8-8EE1-D8A5B663D19E}"/>
                </a:ext>
              </a:extLst>
            </p:cNvPr>
            <p:cNvSpPr/>
            <p:nvPr/>
          </p:nvSpPr>
          <p:spPr>
            <a:xfrm>
              <a:off x="1293707" y="1835574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id</a:t>
              </a:r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4B815C3-9D0A-F6E4-7363-1202195EE894}"/>
                </a:ext>
              </a:extLst>
            </p:cNvPr>
            <p:cNvSpPr/>
            <p:nvPr/>
          </p:nvSpPr>
          <p:spPr>
            <a:xfrm>
              <a:off x="1293707" y="3044614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id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BF25D61-E001-35A8-F5E6-B9A7058C9A2F}"/>
                </a:ext>
              </a:extLst>
            </p:cNvPr>
            <p:cNvSpPr/>
            <p:nvPr/>
          </p:nvSpPr>
          <p:spPr>
            <a:xfrm>
              <a:off x="1293707" y="4253654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id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57D443E-8E41-FC7A-C401-06B241A9B832}"/>
                </a:ext>
              </a:extLst>
            </p:cNvPr>
            <p:cNvSpPr/>
            <p:nvPr/>
          </p:nvSpPr>
          <p:spPr>
            <a:xfrm>
              <a:off x="3044613" y="1209041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898A839-6E67-0F0D-BB45-7708B7E395EE}"/>
                </a:ext>
              </a:extLst>
            </p:cNvPr>
            <p:cNvSpPr/>
            <p:nvPr/>
          </p:nvSpPr>
          <p:spPr>
            <a:xfrm>
              <a:off x="3044613" y="2418081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490961F-DCD0-8358-2710-426EE3CE601B}"/>
                </a:ext>
              </a:extLst>
            </p:cNvPr>
            <p:cNvSpPr/>
            <p:nvPr/>
          </p:nvSpPr>
          <p:spPr>
            <a:xfrm>
              <a:off x="3044613" y="3627121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A085F0A-D250-1747-B8C7-381C8F534346}"/>
                </a:ext>
              </a:extLst>
            </p:cNvPr>
            <p:cNvSpPr/>
            <p:nvPr/>
          </p:nvSpPr>
          <p:spPr>
            <a:xfrm>
              <a:off x="3044613" y="4836161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9B53E08D-F33C-DB2A-93DF-F817866E657C}"/>
                </a:ext>
              </a:extLst>
            </p:cNvPr>
            <p:cNvSpPr/>
            <p:nvPr/>
          </p:nvSpPr>
          <p:spPr>
            <a:xfrm>
              <a:off x="4802293" y="1835574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0B1C52F-11D2-9099-0896-C6329E528628}"/>
                </a:ext>
              </a:extLst>
            </p:cNvPr>
            <p:cNvSpPr/>
            <p:nvPr/>
          </p:nvSpPr>
          <p:spPr>
            <a:xfrm>
              <a:off x="4802293" y="3044614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595A9458-2911-0E59-0D8A-077F7CDC6EFA}"/>
                </a:ext>
              </a:extLst>
            </p:cNvPr>
            <p:cNvSpPr/>
            <p:nvPr/>
          </p:nvSpPr>
          <p:spPr>
            <a:xfrm>
              <a:off x="4802293" y="4253654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7CE71A2-E077-E934-307B-B087FECD5CFC}"/>
                </a:ext>
              </a:extLst>
            </p:cNvPr>
            <p:cNvSpPr/>
            <p:nvPr/>
          </p:nvSpPr>
          <p:spPr>
            <a:xfrm>
              <a:off x="6414349" y="2418081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07AC5BE-ABBE-EE03-61CA-1D0AFABBF243}"/>
                </a:ext>
              </a:extLst>
            </p:cNvPr>
            <p:cNvSpPr/>
            <p:nvPr/>
          </p:nvSpPr>
          <p:spPr>
            <a:xfrm>
              <a:off x="6414349" y="3627121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386F700-4600-0272-FF0B-E765C36F8D51}"/>
                </a:ext>
              </a:extLst>
            </p:cNvPr>
            <p:cNvSpPr/>
            <p:nvPr/>
          </p:nvSpPr>
          <p:spPr>
            <a:xfrm>
              <a:off x="7894322" y="1835574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C5F00127-B8D1-B470-7D7E-F798ED5FF1FE}"/>
                </a:ext>
              </a:extLst>
            </p:cNvPr>
            <p:cNvSpPr/>
            <p:nvPr/>
          </p:nvSpPr>
          <p:spPr>
            <a:xfrm>
              <a:off x="7894322" y="3044614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1F94E8A1-2254-7D05-1493-912E506C5AAE}"/>
                </a:ext>
              </a:extLst>
            </p:cNvPr>
            <p:cNvSpPr/>
            <p:nvPr/>
          </p:nvSpPr>
          <p:spPr>
            <a:xfrm>
              <a:off x="7894322" y="4253654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3E8B800-DC87-48B8-B67C-430700349BA5}"/>
              </a:ext>
            </a:extLst>
          </p:cNvPr>
          <p:cNvCxnSpPr>
            <a:cxnSpLocks/>
          </p:cNvCxnSpPr>
          <p:nvPr/>
        </p:nvCxnSpPr>
        <p:spPr>
          <a:xfrm flipH="1">
            <a:off x="3460545" y="1117660"/>
            <a:ext cx="4940595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5500A01-CEE0-A54D-C477-E0BEB0232C52}"/>
              </a:ext>
            </a:extLst>
          </p:cNvPr>
          <p:cNvCxnSpPr>
            <a:cxnSpLocks/>
          </p:cNvCxnSpPr>
          <p:nvPr/>
        </p:nvCxnSpPr>
        <p:spPr>
          <a:xfrm flipH="1">
            <a:off x="8497148" y="1107124"/>
            <a:ext cx="1449493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8A46C4DF-DB17-51D9-247A-EDCDC9F0DD43}"/>
              </a:ext>
            </a:extLst>
          </p:cNvPr>
          <p:cNvSpPr txBox="1"/>
          <p:nvPr/>
        </p:nvSpPr>
        <p:spPr>
          <a:xfrm>
            <a:off x="2182697" y="6722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输入层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01AF90F-0916-7EE4-DC4E-F5FF0EA550FD}"/>
              </a:ext>
            </a:extLst>
          </p:cNvPr>
          <p:cNvSpPr txBox="1"/>
          <p:nvPr/>
        </p:nvSpPr>
        <p:spPr>
          <a:xfrm>
            <a:off x="8783312" y="6722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输出层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77C5747-C022-DD5D-398D-65A4B364B9F2}"/>
              </a:ext>
            </a:extLst>
          </p:cNvPr>
          <p:cNvSpPr txBox="1"/>
          <p:nvPr/>
        </p:nvSpPr>
        <p:spPr>
          <a:xfrm>
            <a:off x="5587243" y="6722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隐藏层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6CF28DD-2126-C51B-52BF-B1D87410E132}"/>
              </a:ext>
            </a:extLst>
          </p:cNvPr>
          <p:cNvSpPr/>
          <p:nvPr/>
        </p:nvSpPr>
        <p:spPr>
          <a:xfrm>
            <a:off x="797560" y="4483946"/>
            <a:ext cx="555413" cy="54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X_3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BD18BA3-7E34-B79A-1F9C-EE0E69DC2CB8}"/>
              </a:ext>
            </a:extLst>
          </p:cNvPr>
          <p:cNvSpPr/>
          <p:nvPr/>
        </p:nvSpPr>
        <p:spPr>
          <a:xfrm>
            <a:off x="790448" y="3262674"/>
            <a:ext cx="555413" cy="54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X_2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DCFDB1B-B185-7310-2928-216D9FAA6785}"/>
              </a:ext>
            </a:extLst>
          </p:cNvPr>
          <p:cNvSpPr/>
          <p:nvPr/>
        </p:nvSpPr>
        <p:spPr>
          <a:xfrm>
            <a:off x="797560" y="2065866"/>
            <a:ext cx="555413" cy="54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X_1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6ADD5C0-906B-CAB7-57E9-4B5ADD206BE4}"/>
              </a:ext>
            </a:extLst>
          </p:cNvPr>
          <p:cNvCxnSpPr>
            <a:cxnSpLocks/>
            <a:stCxn id="36" idx="3"/>
            <a:endCxn id="4" idx="2"/>
          </p:cNvCxnSpPr>
          <p:nvPr/>
        </p:nvCxnSpPr>
        <p:spPr>
          <a:xfrm>
            <a:off x="1352973" y="2336799"/>
            <a:ext cx="990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CC29E06-F518-4158-6568-A360F6AA1CDE}"/>
              </a:ext>
            </a:extLst>
          </p:cNvPr>
          <p:cNvCxnSpPr>
            <a:cxnSpLocks/>
            <a:stCxn id="32" idx="3"/>
            <a:endCxn id="6" idx="2"/>
          </p:cNvCxnSpPr>
          <p:nvPr/>
        </p:nvCxnSpPr>
        <p:spPr>
          <a:xfrm>
            <a:off x="1352973" y="4754879"/>
            <a:ext cx="990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AC4714D-2FBF-8D24-309F-F0A00B2BB7E2}"/>
              </a:ext>
            </a:extLst>
          </p:cNvPr>
          <p:cNvCxnSpPr>
            <a:cxnSpLocks/>
            <a:stCxn id="35" idx="3"/>
            <a:endCxn id="5" idx="2"/>
          </p:cNvCxnSpPr>
          <p:nvPr/>
        </p:nvCxnSpPr>
        <p:spPr>
          <a:xfrm>
            <a:off x="1345861" y="3533607"/>
            <a:ext cx="997713" cy="1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3689A5A-EF82-061C-D149-F229A4A8C87E}"/>
              </a:ext>
            </a:extLst>
          </p:cNvPr>
          <p:cNvGrpSpPr/>
          <p:nvPr/>
        </p:nvGrpSpPr>
        <p:grpSpPr>
          <a:xfrm>
            <a:off x="1946995" y="2854333"/>
            <a:ext cx="709508" cy="541734"/>
            <a:chOff x="1480994" y="1532692"/>
            <a:chExt cx="709508" cy="541734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5C65285-C6A9-C964-5242-7D29FF9B4217}"/>
                </a:ext>
              </a:extLst>
            </p:cNvPr>
            <p:cNvSpPr txBox="1"/>
            <p:nvPr/>
          </p:nvSpPr>
          <p:spPr>
            <a:xfrm>
              <a:off x="1551445" y="1532692"/>
              <a:ext cx="639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highlight>
                    <a:srgbClr val="00FF00"/>
                  </a:highlight>
                </a:rPr>
                <a:t>0</a:t>
              </a:r>
              <a:endParaRPr lang="zh-CN" altLang="en-US" dirty="0">
                <a:highlight>
                  <a:srgbClr val="00FF00"/>
                </a:highlight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990D9DE-7E43-8955-1DA3-9A6CC6972DDB}"/>
                </a:ext>
              </a:extLst>
            </p:cNvPr>
            <p:cNvSpPr txBox="1"/>
            <p:nvPr/>
          </p:nvSpPr>
          <p:spPr>
            <a:xfrm>
              <a:off x="1480994" y="1705094"/>
              <a:ext cx="639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X_2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34BBE7D-61B6-B767-126F-F35D5ECC9A7B}"/>
              </a:ext>
            </a:extLst>
          </p:cNvPr>
          <p:cNvGrpSpPr/>
          <p:nvPr/>
        </p:nvGrpSpPr>
        <p:grpSpPr>
          <a:xfrm>
            <a:off x="1946995" y="4063372"/>
            <a:ext cx="709508" cy="541734"/>
            <a:chOff x="1480994" y="1532692"/>
            <a:chExt cx="709508" cy="541734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CE1DFD87-4869-A262-2331-FB2705B2AE5F}"/>
                </a:ext>
              </a:extLst>
            </p:cNvPr>
            <p:cNvSpPr txBox="1"/>
            <p:nvPr/>
          </p:nvSpPr>
          <p:spPr>
            <a:xfrm>
              <a:off x="1551445" y="1532692"/>
              <a:ext cx="639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highlight>
                    <a:srgbClr val="00FF00"/>
                  </a:highlight>
                </a:rPr>
                <a:t>0</a:t>
              </a:r>
              <a:endParaRPr lang="zh-CN" altLang="en-US" dirty="0">
                <a:highlight>
                  <a:srgbClr val="00FF00"/>
                </a:highlight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2DF9E0EA-6469-B2DB-BB9A-90F8A7468FD3}"/>
                </a:ext>
              </a:extLst>
            </p:cNvPr>
            <p:cNvSpPr txBox="1"/>
            <p:nvPr/>
          </p:nvSpPr>
          <p:spPr>
            <a:xfrm>
              <a:off x="1480994" y="1705094"/>
              <a:ext cx="639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X_3</a:t>
              </a:r>
            </a:p>
          </p:txBody>
        </p:sp>
      </p:grp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6AE66F9-3544-90A5-5069-73C68EA4DB99}"/>
              </a:ext>
            </a:extLst>
          </p:cNvPr>
          <p:cNvCxnSpPr>
            <a:cxnSpLocks/>
          </p:cNvCxnSpPr>
          <p:nvPr/>
        </p:nvCxnSpPr>
        <p:spPr>
          <a:xfrm flipV="1">
            <a:off x="2912180" y="1710266"/>
            <a:ext cx="1195493" cy="62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308D226-DF06-AE8D-34C8-2217F543BD12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2898987" y="2336799"/>
            <a:ext cx="1195493" cy="58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F1076F9-7ADB-C024-EAE0-5E825A7C6027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2898987" y="2336799"/>
            <a:ext cx="1195493" cy="179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67F84C8-67E0-9EAD-B22D-6537D461421D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2898987" y="2336799"/>
            <a:ext cx="1195493" cy="3000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9846F35C-2997-9DBE-9456-608EDD2C1D6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2898987" y="1710266"/>
            <a:ext cx="1195493" cy="183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4584C36D-0085-7DEF-6FCB-4CDC001513FF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2898987" y="2919306"/>
            <a:ext cx="1195493" cy="62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CF65B846-0C57-BDA5-2514-0D20B98B53E8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2898987" y="3545839"/>
            <a:ext cx="1195493" cy="58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FCB9B1C-8AC4-7FB1-3C98-F2977F4F1221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2898987" y="4754879"/>
            <a:ext cx="1195493" cy="58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C1CC0D88-962D-5400-1986-0F6BDBB3F25B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2898987" y="3545839"/>
            <a:ext cx="1195493" cy="179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85F65F8-ADE2-5F24-E9DC-3648B7B79FA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898987" y="1710266"/>
            <a:ext cx="1195493" cy="3044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11C90999-260B-5ACB-0BD0-5108496CE43A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2898987" y="2919306"/>
            <a:ext cx="1195493" cy="183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EEBBAE91-17D7-7967-0448-1B74E949C5C3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2898987" y="4128346"/>
            <a:ext cx="1195493" cy="62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3D45DD6E-C6BE-1D9E-9DA1-06DB1E79AC30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4649893" y="1710266"/>
            <a:ext cx="1202267" cy="62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C09A2C5C-62AE-D585-9998-E7DFC285E669}"/>
              </a:ext>
            </a:extLst>
          </p:cNvPr>
          <p:cNvCxnSpPr>
            <a:cxnSpLocks/>
          </p:cNvCxnSpPr>
          <p:nvPr/>
        </p:nvCxnSpPr>
        <p:spPr>
          <a:xfrm>
            <a:off x="4658394" y="1732121"/>
            <a:ext cx="1202267" cy="183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E1F0215A-5AF2-5EE8-3871-33B7C236539A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4649893" y="1710266"/>
            <a:ext cx="1202267" cy="3044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BA824774-279A-BA78-979D-7E1A2E923174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4649893" y="2336799"/>
            <a:ext cx="1202267" cy="58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AC8A82FA-EAC4-AB27-830A-7B6D8FD534DE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>
            <a:off x="4649893" y="2919306"/>
            <a:ext cx="1202267" cy="62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D9B63B85-300A-74A2-84AC-0630AC6E067F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4649893" y="2336799"/>
            <a:ext cx="1202267" cy="179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208D96A2-C3CF-CA4B-15CF-5C4A7E5F4067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>
            <a:off x="4649893" y="2919306"/>
            <a:ext cx="1202267" cy="183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EE4E1D86-2BF9-98E7-899F-385FAD94CEC5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>
            <a:off x="4649893" y="4128346"/>
            <a:ext cx="1202267" cy="62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8693560B-7233-B282-86ED-279F93AC3C2E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4649893" y="2336799"/>
            <a:ext cx="1202267" cy="3000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F41EDAE0-79B2-EEEA-8EAE-D5C56B3F3D57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 flipV="1">
            <a:off x="4649893" y="3545839"/>
            <a:ext cx="1202267" cy="58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8A99A427-271E-0417-6AE9-B963DF9F3C83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>
          <a:xfrm>
            <a:off x="8019629" y="2919306"/>
            <a:ext cx="924560" cy="183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1CA31DA-2B0D-6DCA-6410-2BEA26EDD9E5}"/>
              </a:ext>
            </a:extLst>
          </p:cNvPr>
          <p:cNvCxnSpPr>
            <a:cxnSpLocks/>
            <a:stCxn id="15" idx="6"/>
            <a:endCxn id="19" idx="2"/>
          </p:cNvCxnSpPr>
          <p:nvPr/>
        </p:nvCxnSpPr>
        <p:spPr>
          <a:xfrm>
            <a:off x="8019629" y="2919306"/>
            <a:ext cx="924560" cy="62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409B804A-3B04-A04F-129C-754060F57789}"/>
              </a:ext>
            </a:extLst>
          </p:cNvPr>
          <p:cNvCxnSpPr>
            <a:cxnSpLocks/>
            <a:stCxn id="15" idx="6"/>
            <a:endCxn id="18" idx="2"/>
          </p:cNvCxnSpPr>
          <p:nvPr/>
        </p:nvCxnSpPr>
        <p:spPr>
          <a:xfrm flipV="1">
            <a:off x="8019629" y="2336799"/>
            <a:ext cx="924560" cy="58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EFAB9DEB-6265-9BF3-989F-5FEF8B14F846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 flipV="1">
            <a:off x="8019629" y="2336799"/>
            <a:ext cx="924560" cy="179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A7B7CB11-55F8-7212-AC71-D491983D28CE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>
            <a:off x="8019629" y="4128346"/>
            <a:ext cx="924560" cy="62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94CE5889-991B-BE36-0F6F-535F56F334B2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 flipV="1">
            <a:off x="8019629" y="3545839"/>
            <a:ext cx="924560" cy="58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64DAC85E-4A7C-1FD6-A244-793B0286403D}"/>
              </a:ext>
            </a:extLst>
          </p:cNvPr>
          <p:cNvCxnSpPr>
            <a:cxnSpLocks/>
            <a:stCxn id="18" idx="6"/>
            <a:endCxn id="171" idx="1"/>
          </p:cNvCxnSpPr>
          <p:nvPr/>
        </p:nvCxnSpPr>
        <p:spPr>
          <a:xfrm>
            <a:off x="9499602" y="2336799"/>
            <a:ext cx="1157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201D57AA-09C4-E7E2-BCDB-287419C0CFB5}"/>
              </a:ext>
            </a:extLst>
          </p:cNvPr>
          <p:cNvCxnSpPr>
            <a:cxnSpLocks/>
            <a:stCxn id="19" idx="6"/>
            <a:endCxn id="174" idx="1"/>
          </p:cNvCxnSpPr>
          <p:nvPr/>
        </p:nvCxnSpPr>
        <p:spPr>
          <a:xfrm flipV="1">
            <a:off x="9499602" y="3533607"/>
            <a:ext cx="1157217" cy="1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07F72576-680D-5176-1820-A5C1FFAC09DF}"/>
              </a:ext>
            </a:extLst>
          </p:cNvPr>
          <p:cNvCxnSpPr>
            <a:cxnSpLocks/>
            <a:stCxn id="20" idx="6"/>
            <a:endCxn id="175" idx="1"/>
          </p:cNvCxnSpPr>
          <p:nvPr/>
        </p:nvCxnSpPr>
        <p:spPr>
          <a:xfrm>
            <a:off x="9499602" y="4754879"/>
            <a:ext cx="1157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DFCF1511-0D3E-BF53-2FD4-DD1809A65FC9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 flipV="1">
            <a:off x="4649893" y="4754879"/>
            <a:ext cx="1202267" cy="58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227AEBD7-D983-FFF6-FE95-0C3FB978A54D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4649893" y="3545839"/>
            <a:ext cx="1202267" cy="179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F6717F63-85EE-65D2-CA4C-24E238A2EC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6407573" y="2336799"/>
            <a:ext cx="1056643" cy="58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37AC78DA-8DB9-CB9C-DAB1-87AE8CA37550}"/>
              </a:ext>
            </a:extLst>
          </p:cNvPr>
          <p:cNvCxnSpPr>
            <a:cxnSpLocks/>
            <a:stCxn id="12" idx="6"/>
            <a:endCxn id="16" idx="2"/>
          </p:cNvCxnSpPr>
          <p:nvPr/>
        </p:nvCxnSpPr>
        <p:spPr>
          <a:xfrm>
            <a:off x="6407573" y="2336799"/>
            <a:ext cx="1056643" cy="179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0F2F8839-1340-1EB1-2DFE-63D956EDBFC1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 flipV="1">
            <a:off x="6407573" y="2919306"/>
            <a:ext cx="1056643" cy="62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9665B481-6ED6-32A4-1913-D1B3E6486981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 flipV="1">
            <a:off x="6407573" y="4128346"/>
            <a:ext cx="1056643" cy="62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DCC7F4CE-B21E-1CC0-7E87-4C18852F4435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 flipV="1">
            <a:off x="6407573" y="2919306"/>
            <a:ext cx="1056643" cy="183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35924F96-61F6-AECC-DB96-8F1E78EB7D44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6407573" y="3545839"/>
            <a:ext cx="1056643" cy="58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矩形 170">
            <a:extLst>
              <a:ext uri="{FF2B5EF4-FFF2-40B4-BE49-F238E27FC236}">
                <a16:creationId xmlns:a16="http://schemas.microsoft.com/office/drawing/2014/main" id="{4494268D-F790-3539-0493-FFAD85737D8F}"/>
              </a:ext>
            </a:extLst>
          </p:cNvPr>
          <p:cNvSpPr/>
          <p:nvPr/>
        </p:nvSpPr>
        <p:spPr>
          <a:xfrm>
            <a:off x="10656820" y="2065866"/>
            <a:ext cx="555413" cy="54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Y_1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C1C182D2-7998-D458-AF8B-9929646387A6}"/>
              </a:ext>
            </a:extLst>
          </p:cNvPr>
          <p:cNvSpPr/>
          <p:nvPr/>
        </p:nvSpPr>
        <p:spPr>
          <a:xfrm>
            <a:off x="10656819" y="3262674"/>
            <a:ext cx="555413" cy="54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Y_2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5364AD25-58FE-AE0B-3310-81AAC64923D1}"/>
              </a:ext>
            </a:extLst>
          </p:cNvPr>
          <p:cNvSpPr/>
          <p:nvPr/>
        </p:nvSpPr>
        <p:spPr>
          <a:xfrm>
            <a:off x="10656819" y="4483946"/>
            <a:ext cx="555413" cy="54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Y_3</a:t>
            </a: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7D1A4293-3C66-623A-51C0-C65BB21A639D}"/>
              </a:ext>
            </a:extLst>
          </p:cNvPr>
          <p:cNvSpPr/>
          <p:nvPr/>
        </p:nvSpPr>
        <p:spPr>
          <a:xfrm>
            <a:off x="2259930" y="5854919"/>
            <a:ext cx="639057" cy="626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B27B91A3-6DC8-A62E-BCCA-68F354A499D0}"/>
              </a:ext>
            </a:extLst>
          </p:cNvPr>
          <p:cNvSpPr/>
          <p:nvPr/>
        </p:nvSpPr>
        <p:spPr>
          <a:xfrm>
            <a:off x="4052657" y="5863820"/>
            <a:ext cx="639057" cy="626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7161F9FD-49BE-3AD5-7972-69F0E2AB3919}"/>
              </a:ext>
            </a:extLst>
          </p:cNvPr>
          <p:cNvSpPr/>
          <p:nvPr/>
        </p:nvSpPr>
        <p:spPr>
          <a:xfrm>
            <a:off x="5772062" y="5858897"/>
            <a:ext cx="639057" cy="626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5D1F52B4-BF75-9DB9-87B8-183B7AF280C0}"/>
              </a:ext>
            </a:extLst>
          </p:cNvPr>
          <p:cNvSpPr/>
          <p:nvPr/>
        </p:nvSpPr>
        <p:spPr>
          <a:xfrm>
            <a:off x="7422393" y="5863820"/>
            <a:ext cx="639057" cy="626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1572A7A7-92B1-12F5-3E5A-B2D22BDB8067}"/>
              </a:ext>
            </a:extLst>
          </p:cNvPr>
          <p:cNvSpPr/>
          <p:nvPr/>
        </p:nvSpPr>
        <p:spPr>
          <a:xfrm>
            <a:off x="8902364" y="5854919"/>
            <a:ext cx="639057" cy="626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5C7D2598-6115-CA59-1D44-7BF2CAC9BF4D}"/>
              </a:ext>
            </a:extLst>
          </p:cNvPr>
          <p:cNvSpPr txBox="1"/>
          <p:nvPr/>
        </p:nvSpPr>
        <p:spPr>
          <a:xfrm>
            <a:off x="1130896" y="5992420"/>
            <a:ext cx="708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层数</a:t>
            </a:r>
          </a:p>
        </p:txBody>
      </p:sp>
      <p:grpSp>
        <p:nvGrpSpPr>
          <p:cNvPr id="215" name="组合 214">
            <a:extLst>
              <a:ext uri="{FF2B5EF4-FFF2-40B4-BE49-F238E27FC236}">
                <a16:creationId xmlns:a16="http://schemas.microsoft.com/office/drawing/2014/main" id="{2EC5D380-C105-BE6C-DD23-06BD309FAFCE}"/>
              </a:ext>
            </a:extLst>
          </p:cNvPr>
          <p:cNvGrpSpPr/>
          <p:nvPr/>
        </p:nvGrpSpPr>
        <p:grpSpPr>
          <a:xfrm>
            <a:off x="1993038" y="1612076"/>
            <a:ext cx="1421576" cy="564356"/>
            <a:chOff x="1491811" y="1435970"/>
            <a:chExt cx="1421576" cy="564356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454DF449-BC50-319C-9ABC-57E2F08501D6}"/>
                </a:ext>
              </a:extLst>
            </p:cNvPr>
            <p:cNvGrpSpPr/>
            <p:nvPr/>
          </p:nvGrpSpPr>
          <p:grpSpPr>
            <a:xfrm>
              <a:off x="2203879" y="1435970"/>
              <a:ext cx="709508" cy="541734"/>
              <a:chOff x="1480994" y="1532692"/>
              <a:chExt cx="709508" cy="541734"/>
            </a:xfrm>
          </p:grpSpPr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7D7D477-8A35-87B7-91FB-FAB353AF87EF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highlight>
                      <a:srgbClr val="00FF00"/>
                    </a:highlight>
                  </a:rPr>
                  <a:t>0</a:t>
                </a:r>
                <a:endParaRPr lang="zh-CN" altLang="en-US" dirty="0">
                  <a:highlight>
                    <a:srgbClr val="00FF00"/>
                  </a:highlight>
                </a:endParaRP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637EBD5-2503-C28C-C6CD-6A1761CAAB86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Y_1</a:t>
                </a:r>
                <a:endParaRPr lang="zh-CN" altLang="en-US" dirty="0"/>
              </a:p>
            </p:txBody>
          </p:sp>
        </p:grp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34108B66-5E93-1252-2664-E1DF1BFF969B}"/>
                </a:ext>
              </a:extLst>
            </p:cNvPr>
            <p:cNvGrpSpPr/>
            <p:nvPr/>
          </p:nvGrpSpPr>
          <p:grpSpPr>
            <a:xfrm>
              <a:off x="1491811" y="1458592"/>
              <a:ext cx="709508" cy="541734"/>
              <a:chOff x="1480994" y="1532692"/>
              <a:chExt cx="709508" cy="541734"/>
            </a:xfrm>
          </p:grpSpPr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2665CFB7-8E52-831E-2627-B50CD28F206F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highlight>
                      <a:srgbClr val="00FF00"/>
                    </a:highlight>
                  </a:rPr>
                  <a:t>0</a:t>
                </a:r>
                <a:endParaRPr lang="zh-CN" altLang="en-US" dirty="0">
                  <a:highlight>
                    <a:srgbClr val="00FF00"/>
                  </a:highlight>
                </a:endParaRPr>
              </a:p>
            </p:txBody>
          </p:sp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78D091CD-2D73-F8E6-6708-532662B37A32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X_1</a:t>
                </a:r>
                <a:endParaRPr lang="zh-CN" altLang="en-US" dirty="0"/>
              </a:p>
            </p:txBody>
          </p:sp>
        </p:grpSp>
      </p:grp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E0715903-123B-8F6D-65D5-FA8BB9F81DFB}"/>
              </a:ext>
            </a:extLst>
          </p:cNvPr>
          <p:cNvGrpSpPr/>
          <p:nvPr/>
        </p:nvGrpSpPr>
        <p:grpSpPr>
          <a:xfrm>
            <a:off x="2719217" y="2745273"/>
            <a:ext cx="709508" cy="541734"/>
            <a:chOff x="1480994" y="1532692"/>
            <a:chExt cx="709508" cy="541734"/>
          </a:xfrm>
        </p:grpSpPr>
        <p:sp>
          <p:nvSpPr>
            <p:cNvPr id="198" name="文本框 197">
              <a:extLst>
                <a:ext uri="{FF2B5EF4-FFF2-40B4-BE49-F238E27FC236}">
                  <a16:creationId xmlns:a16="http://schemas.microsoft.com/office/drawing/2014/main" id="{DF9054E2-4D92-25DD-FB33-22C8A9519F2D}"/>
                </a:ext>
              </a:extLst>
            </p:cNvPr>
            <p:cNvSpPr txBox="1"/>
            <p:nvPr/>
          </p:nvSpPr>
          <p:spPr>
            <a:xfrm>
              <a:off x="1551445" y="1532692"/>
              <a:ext cx="639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highlight>
                    <a:srgbClr val="00FF00"/>
                  </a:highlight>
                </a:rPr>
                <a:t>0</a:t>
              </a:r>
              <a:endParaRPr lang="zh-CN" altLang="en-US" dirty="0">
                <a:highlight>
                  <a:srgbClr val="00FF00"/>
                </a:highlight>
              </a:endParaRPr>
            </a:p>
          </p:txBody>
        </p:sp>
        <p:sp>
          <p:nvSpPr>
            <p:cNvPr id="199" name="文本框 198">
              <a:extLst>
                <a:ext uri="{FF2B5EF4-FFF2-40B4-BE49-F238E27FC236}">
                  <a16:creationId xmlns:a16="http://schemas.microsoft.com/office/drawing/2014/main" id="{23DE5A37-0B4C-97DF-8810-A56B8766706E}"/>
                </a:ext>
              </a:extLst>
            </p:cNvPr>
            <p:cNvSpPr txBox="1"/>
            <p:nvPr/>
          </p:nvSpPr>
          <p:spPr>
            <a:xfrm>
              <a:off x="1480994" y="1705094"/>
              <a:ext cx="639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Y_2</a:t>
              </a:r>
              <a:endParaRPr lang="zh-CN" altLang="en-US" dirty="0"/>
            </a:p>
          </p:txBody>
        </p:sp>
      </p:grpSp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D0F60142-2D8A-3325-5FD4-F5B5E998CFC9}"/>
              </a:ext>
            </a:extLst>
          </p:cNvPr>
          <p:cNvGrpSpPr/>
          <p:nvPr/>
        </p:nvGrpSpPr>
        <p:grpSpPr>
          <a:xfrm>
            <a:off x="2691040" y="3977073"/>
            <a:ext cx="709508" cy="541734"/>
            <a:chOff x="1480994" y="1532692"/>
            <a:chExt cx="709508" cy="541734"/>
          </a:xfrm>
        </p:grpSpPr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01F07F0E-AF35-828E-583E-3FB35390AE58}"/>
                </a:ext>
              </a:extLst>
            </p:cNvPr>
            <p:cNvSpPr txBox="1"/>
            <p:nvPr/>
          </p:nvSpPr>
          <p:spPr>
            <a:xfrm>
              <a:off x="1551445" y="1532692"/>
              <a:ext cx="639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highlight>
                    <a:srgbClr val="00FF00"/>
                  </a:highlight>
                </a:rPr>
                <a:t>0</a:t>
              </a:r>
              <a:endParaRPr lang="zh-CN" altLang="en-US" dirty="0">
                <a:highlight>
                  <a:srgbClr val="00FF00"/>
                </a:highlight>
              </a:endParaRPr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21E07CCF-3EF0-896B-BB8B-668DFAAD167E}"/>
                </a:ext>
              </a:extLst>
            </p:cNvPr>
            <p:cNvSpPr txBox="1"/>
            <p:nvPr/>
          </p:nvSpPr>
          <p:spPr>
            <a:xfrm>
              <a:off x="1480994" y="1705094"/>
              <a:ext cx="639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Y_3</a:t>
              </a:r>
              <a:endParaRPr lang="zh-CN" altLang="en-US" dirty="0"/>
            </a:p>
          </p:txBody>
        </p:sp>
      </p:grpSp>
      <p:grpSp>
        <p:nvGrpSpPr>
          <p:cNvPr id="216" name="组合 215">
            <a:extLst>
              <a:ext uri="{FF2B5EF4-FFF2-40B4-BE49-F238E27FC236}">
                <a16:creationId xmlns:a16="http://schemas.microsoft.com/office/drawing/2014/main" id="{962B3D54-B7B4-C3EA-432B-001FCB38B8C4}"/>
              </a:ext>
            </a:extLst>
          </p:cNvPr>
          <p:cNvGrpSpPr/>
          <p:nvPr/>
        </p:nvGrpSpPr>
        <p:grpSpPr>
          <a:xfrm>
            <a:off x="5522173" y="3911982"/>
            <a:ext cx="1421576" cy="564356"/>
            <a:chOff x="1491811" y="1435970"/>
            <a:chExt cx="1421576" cy="564356"/>
          </a:xfrm>
        </p:grpSpPr>
        <p:grpSp>
          <p:nvGrpSpPr>
            <p:cNvPr id="217" name="组合 216">
              <a:extLst>
                <a:ext uri="{FF2B5EF4-FFF2-40B4-BE49-F238E27FC236}">
                  <a16:creationId xmlns:a16="http://schemas.microsoft.com/office/drawing/2014/main" id="{4260E1B0-0A2C-2899-C177-3D9C6AEA8BEE}"/>
                </a:ext>
              </a:extLst>
            </p:cNvPr>
            <p:cNvGrpSpPr/>
            <p:nvPr/>
          </p:nvGrpSpPr>
          <p:grpSpPr>
            <a:xfrm>
              <a:off x="2203879" y="1435970"/>
              <a:ext cx="709508" cy="541734"/>
              <a:chOff x="1480994" y="1532692"/>
              <a:chExt cx="709508" cy="541734"/>
            </a:xfrm>
          </p:grpSpPr>
          <p:sp>
            <p:nvSpPr>
              <p:cNvPr id="221" name="文本框 220">
                <a:extLst>
                  <a:ext uri="{FF2B5EF4-FFF2-40B4-BE49-F238E27FC236}">
                    <a16:creationId xmlns:a16="http://schemas.microsoft.com/office/drawing/2014/main" id="{55B5B16E-88F5-ECD1-1838-DC8E92CC45EE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2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1C929DE7-6192-BB6F-7C65-2244C06891CB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Y_3</a:t>
                </a:r>
                <a:endParaRPr lang="zh-CN" altLang="en-US" dirty="0"/>
              </a:p>
            </p:txBody>
          </p:sp>
        </p:grpSp>
        <p:grpSp>
          <p:nvGrpSpPr>
            <p:cNvPr id="218" name="组合 217">
              <a:extLst>
                <a:ext uri="{FF2B5EF4-FFF2-40B4-BE49-F238E27FC236}">
                  <a16:creationId xmlns:a16="http://schemas.microsoft.com/office/drawing/2014/main" id="{629CEE7C-BC99-6214-D775-B832CC76968F}"/>
                </a:ext>
              </a:extLst>
            </p:cNvPr>
            <p:cNvGrpSpPr/>
            <p:nvPr/>
          </p:nvGrpSpPr>
          <p:grpSpPr>
            <a:xfrm>
              <a:off x="1491811" y="1458592"/>
              <a:ext cx="709508" cy="541734"/>
              <a:chOff x="1480994" y="1532692"/>
              <a:chExt cx="709508" cy="541734"/>
            </a:xfrm>
          </p:grpSpPr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65188C3E-B6B1-39B1-5485-79D2557624CD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2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2E83264F-9AC2-5C63-D8C2-1114E2843869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X_3</a:t>
                </a:r>
                <a:endParaRPr lang="zh-CN" altLang="en-US" dirty="0"/>
              </a:p>
            </p:txBody>
          </p:sp>
        </p:grpSp>
      </p:grpSp>
      <p:grpSp>
        <p:nvGrpSpPr>
          <p:cNvPr id="223" name="组合 222">
            <a:extLst>
              <a:ext uri="{FF2B5EF4-FFF2-40B4-BE49-F238E27FC236}">
                <a16:creationId xmlns:a16="http://schemas.microsoft.com/office/drawing/2014/main" id="{14D110AB-3AC9-B073-B240-1C4D09FAAEC4}"/>
              </a:ext>
            </a:extLst>
          </p:cNvPr>
          <p:cNvGrpSpPr/>
          <p:nvPr/>
        </p:nvGrpSpPr>
        <p:grpSpPr>
          <a:xfrm>
            <a:off x="3743269" y="3411022"/>
            <a:ext cx="1420538" cy="541734"/>
            <a:chOff x="1491811" y="1458592"/>
            <a:chExt cx="1420538" cy="541734"/>
          </a:xfrm>
        </p:grpSpPr>
        <p:grpSp>
          <p:nvGrpSpPr>
            <p:cNvPr id="224" name="组合 223">
              <a:extLst>
                <a:ext uri="{FF2B5EF4-FFF2-40B4-BE49-F238E27FC236}">
                  <a16:creationId xmlns:a16="http://schemas.microsoft.com/office/drawing/2014/main" id="{6E2C206C-E2C0-EF50-16FC-5A91709CEFBD}"/>
                </a:ext>
              </a:extLst>
            </p:cNvPr>
            <p:cNvGrpSpPr/>
            <p:nvPr/>
          </p:nvGrpSpPr>
          <p:grpSpPr>
            <a:xfrm>
              <a:off x="2203879" y="1458592"/>
              <a:ext cx="708470" cy="519112"/>
              <a:chOff x="1480994" y="1555314"/>
              <a:chExt cx="708470" cy="519112"/>
            </a:xfrm>
          </p:grpSpPr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2513F25D-6AC0-70A4-3DC4-37683065E241}"/>
                  </a:ext>
                </a:extLst>
              </p:cNvPr>
              <p:cNvSpPr txBox="1"/>
              <p:nvPr/>
            </p:nvSpPr>
            <p:spPr>
              <a:xfrm>
                <a:off x="1550407" y="155531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1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29" name="文本框 228">
                <a:extLst>
                  <a:ext uri="{FF2B5EF4-FFF2-40B4-BE49-F238E27FC236}">
                    <a16:creationId xmlns:a16="http://schemas.microsoft.com/office/drawing/2014/main" id="{17E202C0-B355-B8DF-570D-B9C917BCF922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Y_3</a:t>
                </a:r>
                <a:endParaRPr lang="zh-CN" altLang="en-US" dirty="0"/>
              </a:p>
            </p:txBody>
          </p:sp>
        </p:grpSp>
        <p:grpSp>
          <p:nvGrpSpPr>
            <p:cNvPr id="225" name="组合 224">
              <a:extLst>
                <a:ext uri="{FF2B5EF4-FFF2-40B4-BE49-F238E27FC236}">
                  <a16:creationId xmlns:a16="http://schemas.microsoft.com/office/drawing/2014/main" id="{268BD34A-B6A6-14DF-D709-D2AF32FC8903}"/>
                </a:ext>
              </a:extLst>
            </p:cNvPr>
            <p:cNvGrpSpPr/>
            <p:nvPr/>
          </p:nvGrpSpPr>
          <p:grpSpPr>
            <a:xfrm>
              <a:off x="1491811" y="1458592"/>
              <a:ext cx="709508" cy="541734"/>
              <a:chOff x="1480994" y="1532692"/>
              <a:chExt cx="709508" cy="541734"/>
            </a:xfrm>
          </p:grpSpPr>
          <p:sp>
            <p:nvSpPr>
              <p:cNvPr id="226" name="文本框 225">
                <a:extLst>
                  <a:ext uri="{FF2B5EF4-FFF2-40B4-BE49-F238E27FC236}">
                    <a16:creationId xmlns:a16="http://schemas.microsoft.com/office/drawing/2014/main" id="{2B1F4B9F-5CEB-5B74-65AD-65C00D16A61C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1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13888F91-1BCE-E3F4-7DF9-DCE4315FDB29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X_3</a:t>
                </a:r>
                <a:endParaRPr lang="zh-CN" altLang="en-US" dirty="0"/>
              </a:p>
            </p:txBody>
          </p:sp>
        </p:grpSp>
      </p:grpSp>
      <p:grpSp>
        <p:nvGrpSpPr>
          <p:cNvPr id="230" name="组合 229">
            <a:extLst>
              <a:ext uri="{FF2B5EF4-FFF2-40B4-BE49-F238E27FC236}">
                <a16:creationId xmlns:a16="http://schemas.microsoft.com/office/drawing/2014/main" id="{1883B2C6-92F3-5822-F82C-14ABFB6D7B34}"/>
              </a:ext>
            </a:extLst>
          </p:cNvPr>
          <p:cNvGrpSpPr/>
          <p:nvPr/>
        </p:nvGrpSpPr>
        <p:grpSpPr>
          <a:xfrm>
            <a:off x="3691636" y="2231052"/>
            <a:ext cx="1420538" cy="541734"/>
            <a:chOff x="1491811" y="1458592"/>
            <a:chExt cx="1420538" cy="541734"/>
          </a:xfrm>
        </p:grpSpPr>
        <p:grpSp>
          <p:nvGrpSpPr>
            <p:cNvPr id="231" name="组合 230">
              <a:extLst>
                <a:ext uri="{FF2B5EF4-FFF2-40B4-BE49-F238E27FC236}">
                  <a16:creationId xmlns:a16="http://schemas.microsoft.com/office/drawing/2014/main" id="{0F8A0428-F63A-9798-D0B0-C390358EC588}"/>
                </a:ext>
              </a:extLst>
            </p:cNvPr>
            <p:cNvGrpSpPr/>
            <p:nvPr/>
          </p:nvGrpSpPr>
          <p:grpSpPr>
            <a:xfrm>
              <a:off x="2203879" y="1458592"/>
              <a:ext cx="708470" cy="519112"/>
              <a:chOff x="1480994" y="1555314"/>
              <a:chExt cx="708470" cy="519112"/>
            </a:xfrm>
          </p:grpSpPr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AABBC67D-40A2-B880-93C0-5C1A9920D1DE}"/>
                  </a:ext>
                </a:extLst>
              </p:cNvPr>
              <p:cNvSpPr txBox="1"/>
              <p:nvPr/>
            </p:nvSpPr>
            <p:spPr>
              <a:xfrm>
                <a:off x="1550407" y="155531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1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36" name="文本框 235">
                <a:extLst>
                  <a:ext uri="{FF2B5EF4-FFF2-40B4-BE49-F238E27FC236}">
                    <a16:creationId xmlns:a16="http://schemas.microsoft.com/office/drawing/2014/main" id="{708AB4BF-D9B7-9908-9205-7E60CE8B99EC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Y_2</a:t>
                </a:r>
                <a:endParaRPr lang="zh-CN" altLang="en-US" dirty="0"/>
              </a:p>
            </p:txBody>
          </p:sp>
        </p:grpSp>
        <p:grpSp>
          <p:nvGrpSpPr>
            <p:cNvPr id="232" name="组合 231">
              <a:extLst>
                <a:ext uri="{FF2B5EF4-FFF2-40B4-BE49-F238E27FC236}">
                  <a16:creationId xmlns:a16="http://schemas.microsoft.com/office/drawing/2014/main" id="{B70E573F-0380-7D09-0BDE-E4480D59C45D}"/>
                </a:ext>
              </a:extLst>
            </p:cNvPr>
            <p:cNvGrpSpPr/>
            <p:nvPr/>
          </p:nvGrpSpPr>
          <p:grpSpPr>
            <a:xfrm>
              <a:off x="1491811" y="1458592"/>
              <a:ext cx="709508" cy="541734"/>
              <a:chOff x="1480994" y="1532692"/>
              <a:chExt cx="709508" cy="541734"/>
            </a:xfrm>
          </p:grpSpPr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F546ABFE-E859-340F-245E-81B56ACAAE79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1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1637C688-D338-32FF-0BC5-05FA33FBD0F2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X_2</a:t>
                </a:r>
                <a:endParaRPr lang="zh-CN" altLang="en-US" dirty="0"/>
              </a:p>
            </p:txBody>
          </p:sp>
        </p:grpSp>
      </p:grpSp>
      <p:grpSp>
        <p:nvGrpSpPr>
          <p:cNvPr id="237" name="组合 236">
            <a:extLst>
              <a:ext uri="{FF2B5EF4-FFF2-40B4-BE49-F238E27FC236}">
                <a16:creationId xmlns:a16="http://schemas.microsoft.com/office/drawing/2014/main" id="{3A8376F3-B38B-9DB2-39A8-C8606411F5E9}"/>
              </a:ext>
            </a:extLst>
          </p:cNvPr>
          <p:cNvGrpSpPr/>
          <p:nvPr/>
        </p:nvGrpSpPr>
        <p:grpSpPr>
          <a:xfrm>
            <a:off x="3743269" y="4512641"/>
            <a:ext cx="1420538" cy="541734"/>
            <a:chOff x="1491811" y="1458592"/>
            <a:chExt cx="1420538" cy="541734"/>
          </a:xfrm>
        </p:grpSpPr>
        <p:grpSp>
          <p:nvGrpSpPr>
            <p:cNvPr id="238" name="组合 237">
              <a:extLst>
                <a:ext uri="{FF2B5EF4-FFF2-40B4-BE49-F238E27FC236}">
                  <a16:creationId xmlns:a16="http://schemas.microsoft.com/office/drawing/2014/main" id="{58BB7B9B-F280-F49D-3D88-BF9784B3A3A1}"/>
                </a:ext>
              </a:extLst>
            </p:cNvPr>
            <p:cNvGrpSpPr/>
            <p:nvPr/>
          </p:nvGrpSpPr>
          <p:grpSpPr>
            <a:xfrm>
              <a:off x="2203879" y="1458592"/>
              <a:ext cx="708470" cy="519112"/>
              <a:chOff x="1480994" y="1555314"/>
              <a:chExt cx="708470" cy="519112"/>
            </a:xfrm>
          </p:grpSpPr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9E8C1027-D366-A5E5-CD34-3810025833AE}"/>
                  </a:ext>
                </a:extLst>
              </p:cNvPr>
              <p:cNvSpPr txBox="1"/>
              <p:nvPr/>
            </p:nvSpPr>
            <p:spPr>
              <a:xfrm>
                <a:off x="1550407" y="155531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1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43" name="文本框 242">
                <a:extLst>
                  <a:ext uri="{FF2B5EF4-FFF2-40B4-BE49-F238E27FC236}">
                    <a16:creationId xmlns:a16="http://schemas.microsoft.com/office/drawing/2014/main" id="{C96C6AD1-9618-C7F2-B8F0-361D19622A36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Y_4</a:t>
                </a:r>
                <a:endParaRPr lang="zh-CN" altLang="en-US" dirty="0"/>
              </a:p>
            </p:txBody>
          </p:sp>
        </p:grpSp>
        <p:grpSp>
          <p:nvGrpSpPr>
            <p:cNvPr id="239" name="组合 238">
              <a:extLst>
                <a:ext uri="{FF2B5EF4-FFF2-40B4-BE49-F238E27FC236}">
                  <a16:creationId xmlns:a16="http://schemas.microsoft.com/office/drawing/2014/main" id="{4A10BFFB-62EC-1771-C5B6-CDC2D0E5E7E9}"/>
                </a:ext>
              </a:extLst>
            </p:cNvPr>
            <p:cNvGrpSpPr/>
            <p:nvPr/>
          </p:nvGrpSpPr>
          <p:grpSpPr>
            <a:xfrm>
              <a:off x="1491811" y="1458592"/>
              <a:ext cx="709508" cy="541734"/>
              <a:chOff x="1480994" y="1532692"/>
              <a:chExt cx="709508" cy="541734"/>
            </a:xfrm>
          </p:grpSpPr>
          <p:sp>
            <p:nvSpPr>
              <p:cNvPr id="240" name="文本框 239">
                <a:extLst>
                  <a:ext uri="{FF2B5EF4-FFF2-40B4-BE49-F238E27FC236}">
                    <a16:creationId xmlns:a16="http://schemas.microsoft.com/office/drawing/2014/main" id="{1B9CE1D2-AB3F-900D-D7B1-A2AC3C4B88A9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1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41" name="文本框 240">
                <a:extLst>
                  <a:ext uri="{FF2B5EF4-FFF2-40B4-BE49-F238E27FC236}">
                    <a16:creationId xmlns:a16="http://schemas.microsoft.com/office/drawing/2014/main" id="{1A52D748-1483-87AA-5A10-766BC72716F3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X_4</a:t>
                </a:r>
                <a:endParaRPr lang="zh-CN" altLang="en-US" dirty="0"/>
              </a:p>
            </p:txBody>
          </p:sp>
        </p:grpSp>
      </p:grpSp>
      <p:grpSp>
        <p:nvGrpSpPr>
          <p:cNvPr id="244" name="组合 243">
            <a:extLst>
              <a:ext uri="{FF2B5EF4-FFF2-40B4-BE49-F238E27FC236}">
                <a16:creationId xmlns:a16="http://schemas.microsoft.com/office/drawing/2014/main" id="{9EA1EC78-3CE0-CC01-AA2D-6368252B65F1}"/>
              </a:ext>
            </a:extLst>
          </p:cNvPr>
          <p:cNvGrpSpPr/>
          <p:nvPr/>
        </p:nvGrpSpPr>
        <p:grpSpPr>
          <a:xfrm>
            <a:off x="3868759" y="1087087"/>
            <a:ext cx="1421576" cy="564356"/>
            <a:chOff x="1491811" y="1435970"/>
            <a:chExt cx="1421576" cy="564356"/>
          </a:xfrm>
        </p:grpSpPr>
        <p:grpSp>
          <p:nvGrpSpPr>
            <p:cNvPr id="245" name="组合 244">
              <a:extLst>
                <a:ext uri="{FF2B5EF4-FFF2-40B4-BE49-F238E27FC236}">
                  <a16:creationId xmlns:a16="http://schemas.microsoft.com/office/drawing/2014/main" id="{BEFB4665-5D0E-CC06-486A-43BB16935051}"/>
                </a:ext>
              </a:extLst>
            </p:cNvPr>
            <p:cNvGrpSpPr/>
            <p:nvPr/>
          </p:nvGrpSpPr>
          <p:grpSpPr>
            <a:xfrm>
              <a:off x="2203879" y="1435970"/>
              <a:ext cx="709508" cy="541734"/>
              <a:chOff x="1480994" y="1532692"/>
              <a:chExt cx="709508" cy="541734"/>
            </a:xfrm>
          </p:grpSpPr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A1D67A87-AF19-3E05-7A30-D86F9E74B10E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1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EE816EC7-0B4F-8397-2DC2-D82E2C611A2C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Y_1</a:t>
                </a:r>
                <a:endParaRPr lang="zh-CN" altLang="en-US" dirty="0"/>
              </a:p>
            </p:txBody>
          </p:sp>
        </p:grpSp>
        <p:grpSp>
          <p:nvGrpSpPr>
            <p:cNvPr id="246" name="组合 245">
              <a:extLst>
                <a:ext uri="{FF2B5EF4-FFF2-40B4-BE49-F238E27FC236}">
                  <a16:creationId xmlns:a16="http://schemas.microsoft.com/office/drawing/2014/main" id="{4111E1FD-E147-18E7-AEA3-CADA33B48F6C}"/>
                </a:ext>
              </a:extLst>
            </p:cNvPr>
            <p:cNvGrpSpPr/>
            <p:nvPr/>
          </p:nvGrpSpPr>
          <p:grpSpPr>
            <a:xfrm>
              <a:off x="1491811" y="1458592"/>
              <a:ext cx="709508" cy="541734"/>
              <a:chOff x="1480994" y="1532692"/>
              <a:chExt cx="709508" cy="541734"/>
            </a:xfrm>
          </p:grpSpPr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F66023F6-E9E4-8AF7-C622-0AA90E577A0B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1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48" name="文本框 247">
                <a:extLst>
                  <a:ext uri="{FF2B5EF4-FFF2-40B4-BE49-F238E27FC236}">
                    <a16:creationId xmlns:a16="http://schemas.microsoft.com/office/drawing/2014/main" id="{40B497D6-AA65-1B29-872E-699C742FEB23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X_1</a:t>
                </a:r>
                <a:endParaRPr lang="zh-CN" altLang="en-US" dirty="0"/>
              </a:p>
            </p:txBody>
          </p:sp>
        </p:grpSp>
      </p:grpSp>
      <p:grpSp>
        <p:nvGrpSpPr>
          <p:cNvPr id="251" name="组合 250">
            <a:extLst>
              <a:ext uri="{FF2B5EF4-FFF2-40B4-BE49-F238E27FC236}">
                <a16:creationId xmlns:a16="http://schemas.microsoft.com/office/drawing/2014/main" id="{231AB0EB-BC77-0956-7513-2AA0F2502289}"/>
              </a:ext>
            </a:extLst>
          </p:cNvPr>
          <p:cNvGrpSpPr/>
          <p:nvPr/>
        </p:nvGrpSpPr>
        <p:grpSpPr>
          <a:xfrm>
            <a:off x="5514080" y="2762852"/>
            <a:ext cx="1421576" cy="564356"/>
            <a:chOff x="1491811" y="1435970"/>
            <a:chExt cx="1421576" cy="564356"/>
          </a:xfrm>
        </p:grpSpPr>
        <p:grpSp>
          <p:nvGrpSpPr>
            <p:cNvPr id="252" name="组合 251">
              <a:extLst>
                <a:ext uri="{FF2B5EF4-FFF2-40B4-BE49-F238E27FC236}">
                  <a16:creationId xmlns:a16="http://schemas.microsoft.com/office/drawing/2014/main" id="{A4F28578-90E9-C38E-E482-B2CDAED20CAC}"/>
                </a:ext>
              </a:extLst>
            </p:cNvPr>
            <p:cNvGrpSpPr/>
            <p:nvPr/>
          </p:nvGrpSpPr>
          <p:grpSpPr>
            <a:xfrm>
              <a:off x="2203879" y="1435970"/>
              <a:ext cx="709508" cy="541734"/>
              <a:chOff x="1480994" y="1532692"/>
              <a:chExt cx="709508" cy="541734"/>
            </a:xfrm>
          </p:grpSpPr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F99535FA-089B-B065-049D-8656E7F6F68A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2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B8EFA4DF-2320-5BE8-D940-292B07A2586B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Y_2</a:t>
                </a:r>
                <a:endParaRPr lang="zh-CN" altLang="en-US" dirty="0"/>
              </a:p>
            </p:txBody>
          </p:sp>
        </p:grpSp>
        <p:grpSp>
          <p:nvGrpSpPr>
            <p:cNvPr id="253" name="组合 252">
              <a:extLst>
                <a:ext uri="{FF2B5EF4-FFF2-40B4-BE49-F238E27FC236}">
                  <a16:creationId xmlns:a16="http://schemas.microsoft.com/office/drawing/2014/main" id="{3A8FC23E-CD25-9C18-F997-F51D68033B12}"/>
                </a:ext>
              </a:extLst>
            </p:cNvPr>
            <p:cNvGrpSpPr/>
            <p:nvPr/>
          </p:nvGrpSpPr>
          <p:grpSpPr>
            <a:xfrm>
              <a:off x="1491811" y="1458592"/>
              <a:ext cx="709508" cy="541734"/>
              <a:chOff x="1480994" y="1532692"/>
              <a:chExt cx="709508" cy="541734"/>
            </a:xfrm>
          </p:grpSpPr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E4ED9B2E-F2DF-D7A8-9CDD-A5B3EDE372FC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2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20C2856C-8F5D-2AFD-CD2F-9DAB6AFCC72A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X_2</a:t>
                </a:r>
                <a:endParaRPr lang="zh-CN" altLang="en-US" dirty="0"/>
              </a:p>
            </p:txBody>
          </p:sp>
        </p:grpSp>
      </p:grpSp>
      <p:grpSp>
        <p:nvGrpSpPr>
          <p:cNvPr id="258" name="组合 257">
            <a:extLst>
              <a:ext uri="{FF2B5EF4-FFF2-40B4-BE49-F238E27FC236}">
                <a16:creationId xmlns:a16="http://schemas.microsoft.com/office/drawing/2014/main" id="{272FA23E-31EE-7BC6-3C58-D2D8D5FFC9B3}"/>
              </a:ext>
            </a:extLst>
          </p:cNvPr>
          <p:cNvGrpSpPr/>
          <p:nvPr/>
        </p:nvGrpSpPr>
        <p:grpSpPr>
          <a:xfrm>
            <a:off x="5494625" y="1632716"/>
            <a:ext cx="1421576" cy="564356"/>
            <a:chOff x="1491811" y="1435970"/>
            <a:chExt cx="1421576" cy="564356"/>
          </a:xfrm>
        </p:grpSpPr>
        <p:grpSp>
          <p:nvGrpSpPr>
            <p:cNvPr id="259" name="组合 258">
              <a:extLst>
                <a:ext uri="{FF2B5EF4-FFF2-40B4-BE49-F238E27FC236}">
                  <a16:creationId xmlns:a16="http://schemas.microsoft.com/office/drawing/2014/main" id="{8AA9FD91-88F1-E378-F593-DE715EEE6A62}"/>
                </a:ext>
              </a:extLst>
            </p:cNvPr>
            <p:cNvGrpSpPr/>
            <p:nvPr/>
          </p:nvGrpSpPr>
          <p:grpSpPr>
            <a:xfrm>
              <a:off x="2203879" y="1435970"/>
              <a:ext cx="709508" cy="541734"/>
              <a:chOff x="1480994" y="1532692"/>
              <a:chExt cx="709508" cy="541734"/>
            </a:xfrm>
          </p:grpSpPr>
          <p:sp>
            <p:nvSpPr>
              <p:cNvPr id="263" name="文本框 262">
                <a:extLst>
                  <a:ext uri="{FF2B5EF4-FFF2-40B4-BE49-F238E27FC236}">
                    <a16:creationId xmlns:a16="http://schemas.microsoft.com/office/drawing/2014/main" id="{DC488B2E-F1EB-1EEF-8516-3B8DF6B45F7B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2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64" name="文本框 263">
                <a:extLst>
                  <a:ext uri="{FF2B5EF4-FFF2-40B4-BE49-F238E27FC236}">
                    <a16:creationId xmlns:a16="http://schemas.microsoft.com/office/drawing/2014/main" id="{B40CF06A-2C90-B4C3-6DFD-E9C0B67BA775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Y_1</a:t>
                </a:r>
                <a:endParaRPr lang="zh-CN" altLang="en-US" dirty="0"/>
              </a:p>
            </p:txBody>
          </p:sp>
        </p:grpSp>
        <p:grpSp>
          <p:nvGrpSpPr>
            <p:cNvPr id="260" name="组合 259">
              <a:extLst>
                <a:ext uri="{FF2B5EF4-FFF2-40B4-BE49-F238E27FC236}">
                  <a16:creationId xmlns:a16="http://schemas.microsoft.com/office/drawing/2014/main" id="{4EE832C9-758C-0275-1720-CF1E9B43AB4A}"/>
                </a:ext>
              </a:extLst>
            </p:cNvPr>
            <p:cNvGrpSpPr/>
            <p:nvPr/>
          </p:nvGrpSpPr>
          <p:grpSpPr>
            <a:xfrm>
              <a:off x="1491811" y="1458592"/>
              <a:ext cx="709508" cy="541734"/>
              <a:chOff x="1480994" y="1532692"/>
              <a:chExt cx="709508" cy="541734"/>
            </a:xfrm>
          </p:grpSpPr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13CC6EA4-01A3-2DBC-21C8-7263305C6AD5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2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9800F872-34E4-8978-475E-A3C57FEEBD6E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X_1</a:t>
                </a:r>
                <a:endParaRPr lang="zh-CN" altLang="en-US" dirty="0"/>
              </a:p>
            </p:txBody>
          </p:sp>
        </p:grpSp>
      </p:grpSp>
      <p:grpSp>
        <p:nvGrpSpPr>
          <p:cNvPr id="265" name="组合 264">
            <a:extLst>
              <a:ext uri="{FF2B5EF4-FFF2-40B4-BE49-F238E27FC236}">
                <a16:creationId xmlns:a16="http://schemas.microsoft.com/office/drawing/2014/main" id="{4DA663B1-6E38-15FF-C062-593707EE99E2}"/>
              </a:ext>
            </a:extLst>
          </p:cNvPr>
          <p:cNvGrpSpPr/>
          <p:nvPr/>
        </p:nvGrpSpPr>
        <p:grpSpPr>
          <a:xfrm>
            <a:off x="8550830" y="4033262"/>
            <a:ext cx="1421576" cy="564356"/>
            <a:chOff x="1491811" y="1435970"/>
            <a:chExt cx="1421576" cy="564356"/>
          </a:xfrm>
        </p:grpSpPr>
        <p:grpSp>
          <p:nvGrpSpPr>
            <p:cNvPr id="266" name="组合 265">
              <a:extLst>
                <a:ext uri="{FF2B5EF4-FFF2-40B4-BE49-F238E27FC236}">
                  <a16:creationId xmlns:a16="http://schemas.microsoft.com/office/drawing/2014/main" id="{B34FCC5E-C867-4545-C742-A79EDEA977A7}"/>
                </a:ext>
              </a:extLst>
            </p:cNvPr>
            <p:cNvGrpSpPr/>
            <p:nvPr/>
          </p:nvGrpSpPr>
          <p:grpSpPr>
            <a:xfrm>
              <a:off x="2203879" y="1435970"/>
              <a:ext cx="709508" cy="541734"/>
              <a:chOff x="1480994" y="1532692"/>
              <a:chExt cx="709508" cy="541734"/>
            </a:xfrm>
          </p:grpSpPr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EA1465CD-460D-34BF-C46A-995BB0BCD7D2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FF00"/>
                    </a:solidFill>
                    <a:highlight>
                      <a:srgbClr val="FF00FF"/>
                    </a:highlight>
                  </a:rPr>
                  <a:t>4</a:t>
                </a:r>
                <a:endParaRPr lang="zh-CN" altLang="en-US" dirty="0">
                  <a:solidFill>
                    <a:srgbClr val="FFFF00"/>
                  </a:solidFill>
                  <a:highlight>
                    <a:srgbClr val="FF00FF"/>
                  </a:highlight>
                </a:endParaRPr>
              </a:p>
            </p:txBody>
          </p:sp>
          <p:sp>
            <p:nvSpPr>
              <p:cNvPr id="271" name="文本框 270">
                <a:extLst>
                  <a:ext uri="{FF2B5EF4-FFF2-40B4-BE49-F238E27FC236}">
                    <a16:creationId xmlns:a16="http://schemas.microsoft.com/office/drawing/2014/main" id="{1B2D57CE-13FF-A202-777A-B64012EFEC7E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Y_3</a:t>
                </a:r>
                <a:endParaRPr lang="zh-CN" altLang="en-US" dirty="0"/>
              </a:p>
            </p:txBody>
          </p:sp>
        </p:grpSp>
        <p:grpSp>
          <p:nvGrpSpPr>
            <p:cNvPr id="267" name="组合 266">
              <a:extLst>
                <a:ext uri="{FF2B5EF4-FFF2-40B4-BE49-F238E27FC236}">
                  <a16:creationId xmlns:a16="http://schemas.microsoft.com/office/drawing/2014/main" id="{0A378287-1550-9B35-66E4-D884343B9F2D}"/>
                </a:ext>
              </a:extLst>
            </p:cNvPr>
            <p:cNvGrpSpPr/>
            <p:nvPr/>
          </p:nvGrpSpPr>
          <p:grpSpPr>
            <a:xfrm>
              <a:off x="1491811" y="1458261"/>
              <a:ext cx="726293" cy="542065"/>
              <a:chOff x="1480994" y="1532361"/>
              <a:chExt cx="726293" cy="542065"/>
            </a:xfrm>
          </p:grpSpPr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050DDA5F-F829-29A7-38BA-C0703367B7E6}"/>
                  </a:ext>
                </a:extLst>
              </p:cNvPr>
              <p:cNvSpPr txBox="1"/>
              <p:nvPr/>
            </p:nvSpPr>
            <p:spPr>
              <a:xfrm>
                <a:off x="1568230" y="1532361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FF00"/>
                    </a:solidFill>
                    <a:highlight>
                      <a:srgbClr val="FF00FF"/>
                    </a:highlight>
                  </a:rPr>
                  <a:t>4</a:t>
                </a:r>
                <a:endParaRPr lang="zh-CN" altLang="en-US" dirty="0">
                  <a:solidFill>
                    <a:srgbClr val="FFFF00"/>
                  </a:solidFill>
                  <a:highlight>
                    <a:srgbClr val="FF00FF"/>
                  </a:highlight>
                </a:endParaRPr>
              </a:p>
            </p:txBody>
          </p:sp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728E6F6D-7A92-11E5-39AA-7B7CA53ED8C3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X_3</a:t>
                </a:r>
                <a:endParaRPr lang="zh-CN" altLang="en-US" dirty="0"/>
              </a:p>
            </p:txBody>
          </p:sp>
        </p:grpSp>
      </p:grpSp>
      <p:grpSp>
        <p:nvGrpSpPr>
          <p:cNvPr id="272" name="组合 271">
            <a:extLst>
              <a:ext uri="{FF2B5EF4-FFF2-40B4-BE49-F238E27FC236}">
                <a16:creationId xmlns:a16="http://schemas.microsoft.com/office/drawing/2014/main" id="{23496316-6A60-2D5B-E60E-329CC2646415}"/>
              </a:ext>
            </a:extLst>
          </p:cNvPr>
          <p:cNvGrpSpPr/>
          <p:nvPr/>
        </p:nvGrpSpPr>
        <p:grpSpPr>
          <a:xfrm>
            <a:off x="7075572" y="3368662"/>
            <a:ext cx="1421576" cy="564356"/>
            <a:chOff x="1491811" y="1435970"/>
            <a:chExt cx="1421576" cy="564356"/>
          </a:xfrm>
        </p:grpSpPr>
        <p:grpSp>
          <p:nvGrpSpPr>
            <p:cNvPr id="273" name="组合 272">
              <a:extLst>
                <a:ext uri="{FF2B5EF4-FFF2-40B4-BE49-F238E27FC236}">
                  <a16:creationId xmlns:a16="http://schemas.microsoft.com/office/drawing/2014/main" id="{56068BFF-8AF2-0E6A-2355-7554425C732C}"/>
                </a:ext>
              </a:extLst>
            </p:cNvPr>
            <p:cNvGrpSpPr/>
            <p:nvPr/>
          </p:nvGrpSpPr>
          <p:grpSpPr>
            <a:xfrm>
              <a:off x="2203879" y="1435970"/>
              <a:ext cx="709508" cy="541734"/>
              <a:chOff x="1480994" y="1532692"/>
              <a:chExt cx="709508" cy="541734"/>
            </a:xfrm>
          </p:grpSpPr>
          <p:sp>
            <p:nvSpPr>
              <p:cNvPr id="277" name="文本框 276">
                <a:extLst>
                  <a:ext uri="{FF2B5EF4-FFF2-40B4-BE49-F238E27FC236}">
                    <a16:creationId xmlns:a16="http://schemas.microsoft.com/office/drawing/2014/main" id="{0D135258-43E9-D4A3-0E2A-2C338E225A8C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3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2477E4F5-7F51-0562-453B-2FCE36840EEA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Y_2</a:t>
                </a:r>
                <a:endParaRPr lang="zh-CN" altLang="en-US" dirty="0"/>
              </a:p>
            </p:txBody>
          </p:sp>
        </p:grpSp>
        <p:grpSp>
          <p:nvGrpSpPr>
            <p:cNvPr id="274" name="组合 273">
              <a:extLst>
                <a:ext uri="{FF2B5EF4-FFF2-40B4-BE49-F238E27FC236}">
                  <a16:creationId xmlns:a16="http://schemas.microsoft.com/office/drawing/2014/main" id="{867515F2-0879-7CA4-E1CA-23630CB35ADC}"/>
                </a:ext>
              </a:extLst>
            </p:cNvPr>
            <p:cNvGrpSpPr/>
            <p:nvPr/>
          </p:nvGrpSpPr>
          <p:grpSpPr>
            <a:xfrm>
              <a:off x="1491811" y="1458592"/>
              <a:ext cx="709508" cy="541734"/>
              <a:chOff x="1480994" y="1532692"/>
              <a:chExt cx="709508" cy="541734"/>
            </a:xfrm>
          </p:grpSpPr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4D80BC5E-9283-EAFB-FB49-FC61EB383D3F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3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4D1EA127-CC2B-7663-699E-75AD43AC5A07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X_2</a:t>
                </a:r>
                <a:endParaRPr lang="zh-CN" altLang="en-US" dirty="0"/>
              </a:p>
            </p:txBody>
          </p:sp>
        </p:grpSp>
      </p:grpSp>
      <p:grpSp>
        <p:nvGrpSpPr>
          <p:cNvPr id="279" name="组合 278">
            <a:extLst>
              <a:ext uri="{FF2B5EF4-FFF2-40B4-BE49-F238E27FC236}">
                <a16:creationId xmlns:a16="http://schemas.microsoft.com/office/drawing/2014/main" id="{E7DB7E56-532E-B836-6FC3-43C06DCDE77E}"/>
              </a:ext>
            </a:extLst>
          </p:cNvPr>
          <p:cNvGrpSpPr/>
          <p:nvPr/>
        </p:nvGrpSpPr>
        <p:grpSpPr>
          <a:xfrm>
            <a:off x="7107784" y="2162682"/>
            <a:ext cx="1421576" cy="564356"/>
            <a:chOff x="1491811" y="1435970"/>
            <a:chExt cx="1421576" cy="564356"/>
          </a:xfrm>
        </p:grpSpPr>
        <p:grpSp>
          <p:nvGrpSpPr>
            <p:cNvPr id="280" name="组合 279">
              <a:extLst>
                <a:ext uri="{FF2B5EF4-FFF2-40B4-BE49-F238E27FC236}">
                  <a16:creationId xmlns:a16="http://schemas.microsoft.com/office/drawing/2014/main" id="{EB4E1C43-7118-82AD-7798-4CE755FEC748}"/>
                </a:ext>
              </a:extLst>
            </p:cNvPr>
            <p:cNvGrpSpPr/>
            <p:nvPr/>
          </p:nvGrpSpPr>
          <p:grpSpPr>
            <a:xfrm>
              <a:off x="2203879" y="1435970"/>
              <a:ext cx="709508" cy="541734"/>
              <a:chOff x="1480994" y="1532692"/>
              <a:chExt cx="709508" cy="541734"/>
            </a:xfrm>
          </p:grpSpPr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28DCB2DC-AFE8-F1FE-71F6-3807894A36D4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3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85" name="文本框 284">
                <a:extLst>
                  <a:ext uri="{FF2B5EF4-FFF2-40B4-BE49-F238E27FC236}">
                    <a16:creationId xmlns:a16="http://schemas.microsoft.com/office/drawing/2014/main" id="{83F50DDD-2263-37B3-106E-8BE091385B92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Y_1</a:t>
                </a:r>
                <a:endParaRPr lang="zh-CN" altLang="en-US" dirty="0"/>
              </a:p>
            </p:txBody>
          </p:sp>
        </p:grpSp>
        <p:grpSp>
          <p:nvGrpSpPr>
            <p:cNvPr id="281" name="组合 280">
              <a:extLst>
                <a:ext uri="{FF2B5EF4-FFF2-40B4-BE49-F238E27FC236}">
                  <a16:creationId xmlns:a16="http://schemas.microsoft.com/office/drawing/2014/main" id="{FB3D179E-9AF8-0751-784E-8F217693E14C}"/>
                </a:ext>
              </a:extLst>
            </p:cNvPr>
            <p:cNvGrpSpPr/>
            <p:nvPr/>
          </p:nvGrpSpPr>
          <p:grpSpPr>
            <a:xfrm>
              <a:off x="1491811" y="1458592"/>
              <a:ext cx="709508" cy="541734"/>
              <a:chOff x="1480994" y="1532692"/>
              <a:chExt cx="709508" cy="541734"/>
            </a:xfrm>
          </p:grpSpPr>
          <p:sp>
            <p:nvSpPr>
              <p:cNvPr id="282" name="文本框 281">
                <a:extLst>
                  <a:ext uri="{FF2B5EF4-FFF2-40B4-BE49-F238E27FC236}">
                    <a16:creationId xmlns:a16="http://schemas.microsoft.com/office/drawing/2014/main" id="{0501D981-E897-3712-DB2F-03FE09245AB1}"/>
                  </a:ext>
                </a:extLst>
              </p:cNvPr>
              <p:cNvSpPr txBox="1"/>
              <p:nvPr/>
            </p:nvSpPr>
            <p:spPr>
              <a:xfrm>
                <a:off x="1540199" y="1532692"/>
                <a:ext cx="6503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3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83" name="文本框 282">
                <a:extLst>
                  <a:ext uri="{FF2B5EF4-FFF2-40B4-BE49-F238E27FC236}">
                    <a16:creationId xmlns:a16="http://schemas.microsoft.com/office/drawing/2014/main" id="{96C729C4-4362-2D6E-7A52-27250557BFEE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X_1</a:t>
                </a:r>
                <a:endParaRPr lang="zh-CN" altLang="en-US" dirty="0"/>
              </a:p>
            </p:txBody>
          </p:sp>
        </p:grpSp>
      </p:grpSp>
      <p:grpSp>
        <p:nvGrpSpPr>
          <p:cNvPr id="286" name="组合 285">
            <a:extLst>
              <a:ext uri="{FF2B5EF4-FFF2-40B4-BE49-F238E27FC236}">
                <a16:creationId xmlns:a16="http://schemas.microsoft.com/office/drawing/2014/main" id="{D72DCBA9-EC74-4E5D-267D-941D70B78B74}"/>
              </a:ext>
            </a:extLst>
          </p:cNvPr>
          <p:cNvGrpSpPr/>
          <p:nvPr/>
        </p:nvGrpSpPr>
        <p:grpSpPr>
          <a:xfrm>
            <a:off x="8589315" y="2854333"/>
            <a:ext cx="1421576" cy="564356"/>
            <a:chOff x="1491811" y="1435970"/>
            <a:chExt cx="1421576" cy="564356"/>
          </a:xfrm>
        </p:grpSpPr>
        <p:grpSp>
          <p:nvGrpSpPr>
            <p:cNvPr id="287" name="组合 286">
              <a:extLst>
                <a:ext uri="{FF2B5EF4-FFF2-40B4-BE49-F238E27FC236}">
                  <a16:creationId xmlns:a16="http://schemas.microsoft.com/office/drawing/2014/main" id="{A9FB3EEC-29B0-7847-38A6-6EDFF9AC6925}"/>
                </a:ext>
              </a:extLst>
            </p:cNvPr>
            <p:cNvGrpSpPr/>
            <p:nvPr/>
          </p:nvGrpSpPr>
          <p:grpSpPr>
            <a:xfrm>
              <a:off x="2203879" y="1435970"/>
              <a:ext cx="709508" cy="541734"/>
              <a:chOff x="1480994" y="1532692"/>
              <a:chExt cx="709508" cy="541734"/>
            </a:xfrm>
          </p:grpSpPr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98D14C94-274B-7B01-6B6A-C935B64E7546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FF00"/>
                    </a:solidFill>
                    <a:highlight>
                      <a:srgbClr val="FF00FF"/>
                    </a:highlight>
                  </a:rPr>
                  <a:t>4</a:t>
                </a:r>
                <a:endParaRPr lang="zh-CN" altLang="en-US" dirty="0">
                  <a:solidFill>
                    <a:srgbClr val="FFFF00"/>
                  </a:solidFill>
                  <a:highlight>
                    <a:srgbClr val="FF00FF"/>
                  </a:highlight>
                </a:endParaRPr>
              </a:p>
            </p:txBody>
          </p:sp>
          <p:sp>
            <p:nvSpPr>
              <p:cNvPr id="292" name="文本框 291">
                <a:extLst>
                  <a:ext uri="{FF2B5EF4-FFF2-40B4-BE49-F238E27FC236}">
                    <a16:creationId xmlns:a16="http://schemas.microsoft.com/office/drawing/2014/main" id="{7D20BCEF-065E-28BC-1B52-893B617C89C2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Y_2</a:t>
                </a:r>
                <a:endParaRPr lang="zh-CN" altLang="en-US" dirty="0"/>
              </a:p>
            </p:txBody>
          </p:sp>
        </p:grpSp>
        <p:grpSp>
          <p:nvGrpSpPr>
            <p:cNvPr id="288" name="组合 287">
              <a:extLst>
                <a:ext uri="{FF2B5EF4-FFF2-40B4-BE49-F238E27FC236}">
                  <a16:creationId xmlns:a16="http://schemas.microsoft.com/office/drawing/2014/main" id="{B63F4562-E26E-C424-567D-35750A4EE509}"/>
                </a:ext>
              </a:extLst>
            </p:cNvPr>
            <p:cNvGrpSpPr/>
            <p:nvPr/>
          </p:nvGrpSpPr>
          <p:grpSpPr>
            <a:xfrm>
              <a:off x="1491811" y="1458592"/>
              <a:ext cx="709508" cy="541734"/>
              <a:chOff x="1480994" y="1532692"/>
              <a:chExt cx="709508" cy="541734"/>
            </a:xfrm>
          </p:grpSpPr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5BC15690-6A1B-4EBD-A3C1-6357D277CD9B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FF00"/>
                    </a:solidFill>
                    <a:highlight>
                      <a:srgbClr val="FF00FF"/>
                    </a:highlight>
                  </a:rPr>
                  <a:t>4</a:t>
                </a:r>
                <a:endParaRPr lang="zh-CN" altLang="en-US" dirty="0">
                  <a:solidFill>
                    <a:srgbClr val="FFFF00"/>
                  </a:solidFill>
                  <a:highlight>
                    <a:srgbClr val="FF00FF"/>
                  </a:highlight>
                </a:endParaRPr>
              </a:p>
            </p:txBody>
          </p:sp>
          <p:sp>
            <p:nvSpPr>
              <p:cNvPr id="290" name="文本框 289">
                <a:extLst>
                  <a:ext uri="{FF2B5EF4-FFF2-40B4-BE49-F238E27FC236}">
                    <a16:creationId xmlns:a16="http://schemas.microsoft.com/office/drawing/2014/main" id="{FD69CC1E-04AC-F428-05C3-4919757196C2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X_2</a:t>
                </a:r>
                <a:endParaRPr lang="zh-CN" altLang="en-US" dirty="0"/>
              </a:p>
            </p:txBody>
          </p:sp>
        </p:grpSp>
      </p:grpSp>
      <p:grpSp>
        <p:nvGrpSpPr>
          <p:cNvPr id="293" name="组合 292">
            <a:extLst>
              <a:ext uri="{FF2B5EF4-FFF2-40B4-BE49-F238E27FC236}">
                <a16:creationId xmlns:a16="http://schemas.microsoft.com/office/drawing/2014/main" id="{F6F0EB39-6422-D7D5-EFC1-995FA4D3E296}"/>
              </a:ext>
            </a:extLst>
          </p:cNvPr>
          <p:cNvGrpSpPr/>
          <p:nvPr/>
        </p:nvGrpSpPr>
        <p:grpSpPr>
          <a:xfrm>
            <a:off x="8578087" y="1619122"/>
            <a:ext cx="1421576" cy="564356"/>
            <a:chOff x="1491811" y="1435970"/>
            <a:chExt cx="1421576" cy="564356"/>
          </a:xfrm>
        </p:grpSpPr>
        <p:grpSp>
          <p:nvGrpSpPr>
            <p:cNvPr id="294" name="组合 293">
              <a:extLst>
                <a:ext uri="{FF2B5EF4-FFF2-40B4-BE49-F238E27FC236}">
                  <a16:creationId xmlns:a16="http://schemas.microsoft.com/office/drawing/2014/main" id="{D8EFF827-FE23-3C23-1D77-99A9F49784BD}"/>
                </a:ext>
              </a:extLst>
            </p:cNvPr>
            <p:cNvGrpSpPr/>
            <p:nvPr/>
          </p:nvGrpSpPr>
          <p:grpSpPr>
            <a:xfrm>
              <a:off x="2203879" y="1435970"/>
              <a:ext cx="709508" cy="541734"/>
              <a:chOff x="1480994" y="1532692"/>
              <a:chExt cx="709508" cy="541734"/>
            </a:xfrm>
          </p:grpSpPr>
          <p:sp>
            <p:nvSpPr>
              <p:cNvPr id="298" name="文本框 297">
                <a:extLst>
                  <a:ext uri="{FF2B5EF4-FFF2-40B4-BE49-F238E27FC236}">
                    <a16:creationId xmlns:a16="http://schemas.microsoft.com/office/drawing/2014/main" id="{A2118103-5D51-4B25-4C32-E74A3D538F4B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FF00"/>
                    </a:solidFill>
                    <a:highlight>
                      <a:srgbClr val="FF00FF"/>
                    </a:highlight>
                  </a:rPr>
                  <a:t>4</a:t>
                </a:r>
                <a:endParaRPr lang="zh-CN" altLang="en-US" dirty="0">
                  <a:solidFill>
                    <a:srgbClr val="FFFF00"/>
                  </a:solidFill>
                  <a:highlight>
                    <a:srgbClr val="FF00FF"/>
                  </a:highlight>
                </a:endParaRPr>
              </a:p>
            </p:txBody>
          </p:sp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C438D276-C873-1C26-C9A0-E94137AA760D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Y_1</a:t>
                </a:r>
                <a:endParaRPr lang="zh-CN" altLang="en-US" dirty="0"/>
              </a:p>
            </p:txBody>
          </p:sp>
        </p:grpSp>
        <p:grpSp>
          <p:nvGrpSpPr>
            <p:cNvPr id="295" name="组合 294">
              <a:extLst>
                <a:ext uri="{FF2B5EF4-FFF2-40B4-BE49-F238E27FC236}">
                  <a16:creationId xmlns:a16="http://schemas.microsoft.com/office/drawing/2014/main" id="{B5E4D9AB-E0AF-C9F2-752A-CFC08CFC6528}"/>
                </a:ext>
              </a:extLst>
            </p:cNvPr>
            <p:cNvGrpSpPr/>
            <p:nvPr/>
          </p:nvGrpSpPr>
          <p:grpSpPr>
            <a:xfrm>
              <a:off x="1491811" y="1458592"/>
              <a:ext cx="709508" cy="541734"/>
              <a:chOff x="1480994" y="1532692"/>
              <a:chExt cx="709508" cy="541734"/>
            </a:xfrm>
          </p:grpSpPr>
          <p:sp>
            <p:nvSpPr>
              <p:cNvPr id="296" name="文本框 295">
                <a:extLst>
                  <a:ext uri="{FF2B5EF4-FFF2-40B4-BE49-F238E27FC236}">
                    <a16:creationId xmlns:a16="http://schemas.microsoft.com/office/drawing/2014/main" id="{29CF5DD5-2907-24A4-AA60-B0333317714F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FF00"/>
                    </a:solidFill>
                    <a:highlight>
                      <a:srgbClr val="FF00FF"/>
                    </a:highlight>
                  </a:rPr>
                  <a:t>4</a:t>
                </a:r>
                <a:endParaRPr lang="zh-CN" altLang="en-US" dirty="0">
                  <a:solidFill>
                    <a:srgbClr val="FFFF00"/>
                  </a:solidFill>
                  <a:highlight>
                    <a:srgbClr val="FF00FF"/>
                  </a:highlight>
                </a:endParaRPr>
              </a:p>
            </p:txBody>
          </p:sp>
          <p:sp>
            <p:nvSpPr>
              <p:cNvPr id="297" name="文本框 296">
                <a:extLst>
                  <a:ext uri="{FF2B5EF4-FFF2-40B4-BE49-F238E27FC236}">
                    <a16:creationId xmlns:a16="http://schemas.microsoft.com/office/drawing/2014/main" id="{D9684190-9057-788A-B66B-03C8DB42B2E3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X_1</a:t>
                </a:r>
                <a:endParaRPr lang="zh-CN" altLang="en-US" dirty="0"/>
              </a:p>
            </p:txBody>
          </p:sp>
        </p:grpSp>
      </p:grpSp>
      <p:sp>
        <p:nvSpPr>
          <p:cNvPr id="300" name="文本框 299">
            <a:extLst>
              <a:ext uri="{FF2B5EF4-FFF2-40B4-BE49-F238E27FC236}">
                <a16:creationId xmlns:a16="http://schemas.microsoft.com/office/drawing/2014/main" id="{5D2CD900-B960-7627-1EAB-B741F94C8887}"/>
              </a:ext>
            </a:extLst>
          </p:cNvPr>
          <p:cNvSpPr txBox="1"/>
          <p:nvPr/>
        </p:nvSpPr>
        <p:spPr>
          <a:xfrm>
            <a:off x="10162678" y="5835120"/>
            <a:ext cx="1772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Consolas" panose="020B0609020204030204" pitchFamily="49" charset="0"/>
              </a:rPr>
              <a:t>include-yy</a:t>
            </a:r>
          </a:p>
          <a:p>
            <a:r>
              <a:rPr lang="en-US" altLang="zh-CN" i="1" dirty="0">
                <a:latin typeface="Consolas" panose="020B0609020204030204" pitchFamily="49" charset="0"/>
              </a:rPr>
              <a:t>2022/11/12</a:t>
            </a:r>
            <a:endParaRPr lang="zh-CN" altLang="en-US" i="1" dirty="0"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65AE088-EAC9-3E46-C922-4F568F648BCD}"/>
              </a:ext>
            </a:extLst>
          </p:cNvPr>
          <p:cNvSpPr txBox="1"/>
          <p:nvPr/>
        </p:nvSpPr>
        <p:spPr>
          <a:xfrm>
            <a:off x="164759" y="5303125"/>
            <a:ext cx="114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权值矩阵</a:t>
            </a:r>
          </a:p>
        </p:txBody>
      </p:sp>
      <p:sp>
        <p:nvSpPr>
          <p:cNvPr id="11" name="矩形: 棱台 10">
            <a:extLst>
              <a:ext uri="{FF2B5EF4-FFF2-40B4-BE49-F238E27FC236}">
                <a16:creationId xmlns:a16="http://schemas.microsoft.com/office/drawing/2014/main" id="{0E47973F-9709-D42B-FD47-6D89AF870092}"/>
              </a:ext>
            </a:extLst>
          </p:cNvPr>
          <p:cNvSpPr/>
          <p:nvPr/>
        </p:nvSpPr>
        <p:spPr>
          <a:xfrm>
            <a:off x="3182139" y="5289070"/>
            <a:ext cx="532820" cy="462609"/>
          </a:xfrm>
          <a:prstGeom prst="bevel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: 棱台 16">
            <a:extLst>
              <a:ext uri="{FF2B5EF4-FFF2-40B4-BE49-F238E27FC236}">
                <a16:creationId xmlns:a16="http://schemas.microsoft.com/office/drawing/2014/main" id="{A52839EE-0E35-A975-377E-D95139A140B2}"/>
              </a:ext>
            </a:extLst>
          </p:cNvPr>
          <p:cNvSpPr/>
          <p:nvPr/>
        </p:nvSpPr>
        <p:spPr>
          <a:xfrm>
            <a:off x="4910452" y="5289069"/>
            <a:ext cx="532820" cy="462609"/>
          </a:xfrm>
          <a:prstGeom prst="bevel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: 棱台 21">
            <a:extLst>
              <a:ext uri="{FF2B5EF4-FFF2-40B4-BE49-F238E27FC236}">
                <a16:creationId xmlns:a16="http://schemas.microsoft.com/office/drawing/2014/main" id="{14BE2066-C82E-B351-4EC3-609DB389577E}"/>
              </a:ext>
            </a:extLst>
          </p:cNvPr>
          <p:cNvSpPr/>
          <p:nvPr/>
        </p:nvSpPr>
        <p:spPr>
          <a:xfrm>
            <a:off x="6669246" y="5258879"/>
            <a:ext cx="532820" cy="462609"/>
          </a:xfrm>
          <a:prstGeom prst="bevel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: 棱台 25">
            <a:extLst>
              <a:ext uri="{FF2B5EF4-FFF2-40B4-BE49-F238E27FC236}">
                <a16:creationId xmlns:a16="http://schemas.microsoft.com/office/drawing/2014/main" id="{25053320-A7DA-795C-7D8A-967E65AE5802}"/>
              </a:ext>
            </a:extLst>
          </p:cNvPr>
          <p:cNvSpPr/>
          <p:nvPr/>
        </p:nvSpPr>
        <p:spPr>
          <a:xfrm>
            <a:off x="1599439" y="5252498"/>
            <a:ext cx="532820" cy="462609"/>
          </a:xfrm>
          <a:prstGeom prst="bevel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C000"/>
                </a:solidFill>
              </a:rPr>
              <a:t>0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282DA6A8-CF56-AD76-AA33-04C024DA7D6E}"/>
              </a:ext>
            </a:extLst>
          </p:cNvPr>
          <p:cNvSpPr/>
          <p:nvPr/>
        </p:nvSpPr>
        <p:spPr>
          <a:xfrm>
            <a:off x="337654" y="2225983"/>
            <a:ext cx="325791" cy="269993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A34282E-7EE2-2C90-77BB-FED95182B247}"/>
              </a:ext>
            </a:extLst>
          </p:cNvPr>
          <p:cNvSpPr txBox="1"/>
          <p:nvPr/>
        </p:nvSpPr>
        <p:spPr>
          <a:xfrm>
            <a:off x="14479" y="3232572"/>
            <a:ext cx="464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入力</a:t>
            </a:r>
          </a:p>
        </p:txBody>
      </p:sp>
      <p:sp>
        <p:nvSpPr>
          <p:cNvPr id="42" name="右大括号 41">
            <a:extLst>
              <a:ext uri="{FF2B5EF4-FFF2-40B4-BE49-F238E27FC236}">
                <a16:creationId xmlns:a16="http://schemas.microsoft.com/office/drawing/2014/main" id="{B8F4034F-2A2C-9AF6-DB82-AE097D09FEEA}"/>
              </a:ext>
            </a:extLst>
          </p:cNvPr>
          <p:cNvSpPr/>
          <p:nvPr/>
        </p:nvSpPr>
        <p:spPr>
          <a:xfrm>
            <a:off x="11341951" y="2335084"/>
            <a:ext cx="277707" cy="246720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110FCA8-12ED-25AA-866C-99EC90953E0A}"/>
              </a:ext>
            </a:extLst>
          </p:cNvPr>
          <p:cNvSpPr txBox="1"/>
          <p:nvPr/>
        </p:nvSpPr>
        <p:spPr>
          <a:xfrm>
            <a:off x="11581573" y="3243855"/>
            <a:ext cx="464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出力</a:t>
            </a:r>
          </a:p>
        </p:txBody>
      </p:sp>
      <p:sp>
        <p:nvSpPr>
          <p:cNvPr id="44" name="双括号 43">
            <a:extLst>
              <a:ext uri="{FF2B5EF4-FFF2-40B4-BE49-F238E27FC236}">
                <a16:creationId xmlns:a16="http://schemas.microsoft.com/office/drawing/2014/main" id="{96E84653-FF51-6CB9-2EA9-C00FAAE87DC8}"/>
              </a:ext>
            </a:extLst>
          </p:cNvPr>
          <p:cNvSpPr/>
          <p:nvPr/>
        </p:nvSpPr>
        <p:spPr>
          <a:xfrm>
            <a:off x="1478425" y="5160636"/>
            <a:ext cx="763550" cy="646332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双括号 44">
            <a:extLst>
              <a:ext uri="{FF2B5EF4-FFF2-40B4-BE49-F238E27FC236}">
                <a16:creationId xmlns:a16="http://schemas.microsoft.com/office/drawing/2014/main" id="{0256E598-F434-2E94-FD24-75443DEF2A71}"/>
              </a:ext>
            </a:extLst>
          </p:cNvPr>
          <p:cNvSpPr/>
          <p:nvPr/>
        </p:nvSpPr>
        <p:spPr>
          <a:xfrm>
            <a:off x="3059061" y="5245924"/>
            <a:ext cx="763550" cy="556134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双括号 45">
            <a:extLst>
              <a:ext uri="{FF2B5EF4-FFF2-40B4-BE49-F238E27FC236}">
                <a16:creationId xmlns:a16="http://schemas.microsoft.com/office/drawing/2014/main" id="{84F3CCDE-1EA3-5AE2-88F9-A400FB8BCBA1}"/>
              </a:ext>
            </a:extLst>
          </p:cNvPr>
          <p:cNvSpPr/>
          <p:nvPr/>
        </p:nvSpPr>
        <p:spPr>
          <a:xfrm>
            <a:off x="4775036" y="5227824"/>
            <a:ext cx="792653" cy="582507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双括号 55">
            <a:extLst>
              <a:ext uri="{FF2B5EF4-FFF2-40B4-BE49-F238E27FC236}">
                <a16:creationId xmlns:a16="http://schemas.microsoft.com/office/drawing/2014/main" id="{EA048792-8D88-9CF6-DE32-3604DF5188F7}"/>
              </a:ext>
            </a:extLst>
          </p:cNvPr>
          <p:cNvSpPr/>
          <p:nvPr/>
        </p:nvSpPr>
        <p:spPr>
          <a:xfrm>
            <a:off x="6520114" y="5225284"/>
            <a:ext cx="805410" cy="585048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F8C236A-AD7B-79A7-58DF-5D677FA5E09B}"/>
              </a:ext>
            </a:extLst>
          </p:cNvPr>
          <p:cNvGrpSpPr/>
          <p:nvPr/>
        </p:nvGrpSpPr>
        <p:grpSpPr>
          <a:xfrm>
            <a:off x="8100750" y="5204234"/>
            <a:ext cx="778173" cy="606097"/>
            <a:chOff x="8100750" y="5204234"/>
            <a:chExt cx="778173" cy="606097"/>
          </a:xfrm>
        </p:grpSpPr>
        <p:sp>
          <p:nvSpPr>
            <p:cNvPr id="24" name="矩形: 棱台 23">
              <a:extLst>
                <a:ext uri="{FF2B5EF4-FFF2-40B4-BE49-F238E27FC236}">
                  <a16:creationId xmlns:a16="http://schemas.microsoft.com/office/drawing/2014/main" id="{61DF2DDF-9A0A-D81E-6BAC-B8806244ABB3}"/>
                </a:ext>
              </a:extLst>
            </p:cNvPr>
            <p:cNvSpPr/>
            <p:nvPr/>
          </p:nvSpPr>
          <p:spPr>
            <a:xfrm>
              <a:off x="8209831" y="5252499"/>
              <a:ext cx="532820" cy="462609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双括号 57">
              <a:extLst>
                <a:ext uri="{FF2B5EF4-FFF2-40B4-BE49-F238E27FC236}">
                  <a16:creationId xmlns:a16="http://schemas.microsoft.com/office/drawing/2014/main" id="{908760F6-25D5-1562-33DA-059885D158B3}"/>
                </a:ext>
              </a:extLst>
            </p:cNvPr>
            <p:cNvSpPr/>
            <p:nvPr/>
          </p:nvSpPr>
          <p:spPr>
            <a:xfrm>
              <a:off x="8100750" y="5204234"/>
              <a:ext cx="778173" cy="606097"/>
            </a:xfrm>
            <a:prstGeom prst="bracketPair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91524B23-73CD-5159-1811-FE3733227980}"/>
              </a:ext>
            </a:extLst>
          </p:cNvPr>
          <p:cNvGrpSpPr/>
          <p:nvPr/>
        </p:nvGrpSpPr>
        <p:grpSpPr>
          <a:xfrm>
            <a:off x="9667499" y="5248822"/>
            <a:ext cx="778173" cy="606097"/>
            <a:chOff x="8100750" y="5204234"/>
            <a:chExt cx="778173" cy="606097"/>
          </a:xfrm>
        </p:grpSpPr>
        <p:sp>
          <p:nvSpPr>
            <p:cNvPr id="71" name="矩形: 棱台 70">
              <a:extLst>
                <a:ext uri="{FF2B5EF4-FFF2-40B4-BE49-F238E27FC236}">
                  <a16:creationId xmlns:a16="http://schemas.microsoft.com/office/drawing/2014/main" id="{CCF51467-9D5E-E77E-2F9A-CF71E46BE5F7}"/>
                </a:ext>
              </a:extLst>
            </p:cNvPr>
            <p:cNvSpPr/>
            <p:nvPr/>
          </p:nvSpPr>
          <p:spPr>
            <a:xfrm>
              <a:off x="8209831" y="5252499"/>
              <a:ext cx="532820" cy="462609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C000"/>
                  </a:solidFill>
                </a:rPr>
                <a:t>5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72" name="双括号 71">
              <a:extLst>
                <a:ext uri="{FF2B5EF4-FFF2-40B4-BE49-F238E27FC236}">
                  <a16:creationId xmlns:a16="http://schemas.microsoft.com/office/drawing/2014/main" id="{9CA42B6D-DF15-B582-46B4-349E9CC50D06}"/>
                </a:ext>
              </a:extLst>
            </p:cNvPr>
            <p:cNvSpPr/>
            <p:nvPr/>
          </p:nvSpPr>
          <p:spPr>
            <a:xfrm>
              <a:off x="8100750" y="5204234"/>
              <a:ext cx="778173" cy="606097"/>
            </a:xfrm>
            <a:prstGeom prst="bracketPair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654D8C64-B54E-7EA8-16A8-9B07D251DE20}"/>
              </a:ext>
            </a:extLst>
          </p:cNvPr>
          <p:cNvSpPr txBox="1"/>
          <p:nvPr/>
        </p:nvSpPr>
        <p:spPr>
          <a:xfrm>
            <a:off x="8161759" y="4861338"/>
            <a:ext cx="67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delta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DED01B7-6B4E-7772-F0BF-D0B2A85ECEC1}"/>
              </a:ext>
            </a:extLst>
          </p:cNvPr>
          <p:cNvSpPr txBox="1"/>
          <p:nvPr/>
        </p:nvSpPr>
        <p:spPr>
          <a:xfrm>
            <a:off x="7393613" y="4517450"/>
            <a:ext cx="67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f’(x)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8D41145-E40F-CA80-613C-B0017A3A70DA}"/>
              </a:ext>
            </a:extLst>
          </p:cNvPr>
          <p:cNvSpPr txBox="1"/>
          <p:nvPr/>
        </p:nvSpPr>
        <p:spPr>
          <a:xfrm>
            <a:off x="8267044" y="5690653"/>
            <a:ext cx="67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AA19D61E-980B-435F-4C30-E33D71EF6AFE}"/>
              </a:ext>
            </a:extLst>
          </p:cNvPr>
          <p:cNvSpPr txBox="1"/>
          <p:nvPr/>
        </p:nvSpPr>
        <p:spPr>
          <a:xfrm>
            <a:off x="6280738" y="4835501"/>
            <a:ext cx="67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F2F8C8E-CD7B-AF22-F581-E42531CC73B6}"/>
              </a:ext>
            </a:extLst>
          </p:cNvPr>
          <p:cNvSpPr txBox="1"/>
          <p:nvPr/>
        </p:nvSpPr>
        <p:spPr>
          <a:xfrm>
            <a:off x="6376886" y="5804392"/>
            <a:ext cx="123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delta_new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74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椭圆 74">
            <a:extLst>
              <a:ext uri="{FF2B5EF4-FFF2-40B4-BE49-F238E27FC236}">
                <a16:creationId xmlns:a16="http://schemas.microsoft.com/office/drawing/2014/main" id="{6E4BD45F-A7AF-6FCA-AF3E-707B2FB5932D}"/>
              </a:ext>
            </a:extLst>
          </p:cNvPr>
          <p:cNvSpPr/>
          <p:nvPr/>
        </p:nvSpPr>
        <p:spPr>
          <a:xfrm>
            <a:off x="2978356" y="4931076"/>
            <a:ext cx="981300" cy="1758509"/>
          </a:xfrm>
          <a:prstGeom prst="ellips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77690F9-42C8-EBD9-7444-9BEC8B41D6E5}"/>
              </a:ext>
            </a:extLst>
          </p:cNvPr>
          <p:cNvSpPr/>
          <p:nvPr/>
        </p:nvSpPr>
        <p:spPr>
          <a:xfrm>
            <a:off x="4094480" y="1251657"/>
            <a:ext cx="559354" cy="4463449"/>
          </a:xfrm>
          <a:prstGeom prst="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878B5E0-18BD-30F7-C068-55D597A6F1D1}"/>
              </a:ext>
            </a:extLst>
          </p:cNvPr>
          <p:cNvCxnSpPr>
            <a:cxnSpLocks/>
          </p:cNvCxnSpPr>
          <p:nvPr/>
        </p:nvCxnSpPr>
        <p:spPr>
          <a:xfrm flipH="1">
            <a:off x="1896533" y="1100587"/>
            <a:ext cx="1449493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8B8F8A3-FA23-2018-B3B4-FEC968C29D6C}"/>
              </a:ext>
            </a:extLst>
          </p:cNvPr>
          <p:cNvGrpSpPr/>
          <p:nvPr/>
        </p:nvGrpSpPr>
        <p:grpSpPr>
          <a:xfrm>
            <a:off x="2343574" y="1439333"/>
            <a:ext cx="7156028" cy="4168986"/>
            <a:chOff x="1293707" y="1209041"/>
            <a:chExt cx="7156028" cy="416898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24D34592-DB72-04B8-8EE1-D8A5B663D19E}"/>
                </a:ext>
              </a:extLst>
            </p:cNvPr>
            <p:cNvSpPr/>
            <p:nvPr/>
          </p:nvSpPr>
          <p:spPr>
            <a:xfrm>
              <a:off x="1293707" y="1835574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id</a:t>
              </a:r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4B815C3-9D0A-F6E4-7363-1202195EE894}"/>
                </a:ext>
              </a:extLst>
            </p:cNvPr>
            <p:cNvSpPr/>
            <p:nvPr/>
          </p:nvSpPr>
          <p:spPr>
            <a:xfrm>
              <a:off x="1293707" y="3044614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id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BF25D61-E001-35A8-F5E6-B9A7058C9A2F}"/>
                </a:ext>
              </a:extLst>
            </p:cNvPr>
            <p:cNvSpPr/>
            <p:nvPr/>
          </p:nvSpPr>
          <p:spPr>
            <a:xfrm>
              <a:off x="1293707" y="4253654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id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57D443E-8E41-FC7A-C401-06B241A9B832}"/>
                </a:ext>
              </a:extLst>
            </p:cNvPr>
            <p:cNvSpPr/>
            <p:nvPr/>
          </p:nvSpPr>
          <p:spPr>
            <a:xfrm>
              <a:off x="3044613" y="1209041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898A839-6E67-0F0D-BB45-7708B7E395EE}"/>
                </a:ext>
              </a:extLst>
            </p:cNvPr>
            <p:cNvSpPr/>
            <p:nvPr/>
          </p:nvSpPr>
          <p:spPr>
            <a:xfrm>
              <a:off x="3044613" y="2418081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490961F-DCD0-8358-2710-426EE3CE601B}"/>
                </a:ext>
              </a:extLst>
            </p:cNvPr>
            <p:cNvSpPr/>
            <p:nvPr/>
          </p:nvSpPr>
          <p:spPr>
            <a:xfrm>
              <a:off x="3044613" y="3627121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A085F0A-D250-1747-B8C7-381C8F534346}"/>
                </a:ext>
              </a:extLst>
            </p:cNvPr>
            <p:cNvSpPr/>
            <p:nvPr/>
          </p:nvSpPr>
          <p:spPr>
            <a:xfrm>
              <a:off x="3044613" y="4836161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9B53E08D-F33C-DB2A-93DF-F817866E657C}"/>
                </a:ext>
              </a:extLst>
            </p:cNvPr>
            <p:cNvSpPr/>
            <p:nvPr/>
          </p:nvSpPr>
          <p:spPr>
            <a:xfrm>
              <a:off x="4802293" y="1835574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0B1C52F-11D2-9099-0896-C6329E528628}"/>
                </a:ext>
              </a:extLst>
            </p:cNvPr>
            <p:cNvSpPr/>
            <p:nvPr/>
          </p:nvSpPr>
          <p:spPr>
            <a:xfrm>
              <a:off x="4802293" y="3044614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595A9458-2911-0E59-0D8A-077F7CDC6EFA}"/>
                </a:ext>
              </a:extLst>
            </p:cNvPr>
            <p:cNvSpPr/>
            <p:nvPr/>
          </p:nvSpPr>
          <p:spPr>
            <a:xfrm>
              <a:off x="4802293" y="4253654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7CE71A2-E077-E934-307B-B087FECD5CFC}"/>
                </a:ext>
              </a:extLst>
            </p:cNvPr>
            <p:cNvSpPr/>
            <p:nvPr/>
          </p:nvSpPr>
          <p:spPr>
            <a:xfrm>
              <a:off x="6414349" y="2418081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07AC5BE-ABBE-EE03-61CA-1D0AFABBF243}"/>
                </a:ext>
              </a:extLst>
            </p:cNvPr>
            <p:cNvSpPr/>
            <p:nvPr/>
          </p:nvSpPr>
          <p:spPr>
            <a:xfrm>
              <a:off x="6414349" y="3627121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386F700-4600-0272-FF0B-E765C36F8D51}"/>
                </a:ext>
              </a:extLst>
            </p:cNvPr>
            <p:cNvSpPr/>
            <p:nvPr/>
          </p:nvSpPr>
          <p:spPr>
            <a:xfrm>
              <a:off x="7894322" y="1835574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C5F00127-B8D1-B470-7D7E-F798ED5FF1FE}"/>
                </a:ext>
              </a:extLst>
            </p:cNvPr>
            <p:cNvSpPr/>
            <p:nvPr/>
          </p:nvSpPr>
          <p:spPr>
            <a:xfrm>
              <a:off x="7894322" y="3044614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1F94E8A1-2254-7D05-1493-912E506C5AAE}"/>
                </a:ext>
              </a:extLst>
            </p:cNvPr>
            <p:cNvSpPr/>
            <p:nvPr/>
          </p:nvSpPr>
          <p:spPr>
            <a:xfrm>
              <a:off x="7894322" y="4253654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3E8B800-DC87-48B8-B67C-430700349BA5}"/>
              </a:ext>
            </a:extLst>
          </p:cNvPr>
          <p:cNvCxnSpPr>
            <a:cxnSpLocks/>
          </p:cNvCxnSpPr>
          <p:nvPr/>
        </p:nvCxnSpPr>
        <p:spPr>
          <a:xfrm flipH="1">
            <a:off x="3460545" y="1117660"/>
            <a:ext cx="4940595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5500A01-CEE0-A54D-C477-E0BEB0232C52}"/>
              </a:ext>
            </a:extLst>
          </p:cNvPr>
          <p:cNvCxnSpPr>
            <a:cxnSpLocks/>
          </p:cNvCxnSpPr>
          <p:nvPr/>
        </p:nvCxnSpPr>
        <p:spPr>
          <a:xfrm flipH="1">
            <a:off x="8497148" y="1107124"/>
            <a:ext cx="1449493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8A46C4DF-DB17-51D9-247A-EDCDC9F0DD43}"/>
              </a:ext>
            </a:extLst>
          </p:cNvPr>
          <p:cNvSpPr txBox="1"/>
          <p:nvPr/>
        </p:nvSpPr>
        <p:spPr>
          <a:xfrm>
            <a:off x="2182697" y="6722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输入层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01AF90F-0916-7EE4-DC4E-F5FF0EA550FD}"/>
              </a:ext>
            </a:extLst>
          </p:cNvPr>
          <p:cNvSpPr txBox="1"/>
          <p:nvPr/>
        </p:nvSpPr>
        <p:spPr>
          <a:xfrm>
            <a:off x="8783312" y="6722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输出层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77C5747-C022-DD5D-398D-65A4B364B9F2}"/>
              </a:ext>
            </a:extLst>
          </p:cNvPr>
          <p:cNvSpPr txBox="1"/>
          <p:nvPr/>
        </p:nvSpPr>
        <p:spPr>
          <a:xfrm>
            <a:off x="5587243" y="6722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隐藏层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6CF28DD-2126-C51B-52BF-B1D87410E132}"/>
              </a:ext>
            </a:extLst>
          </p:cNvPr>
          <p:cNvSpPr/>
          <p:nvPr/>
        </p:nvSpPr>
        <p:spPr>
          <a:xfrm>
            <a:off x="797560" y="4483946"/>
            <a:ext cx="555413" cy="54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X_3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BD18BA3-7E34-B79A-1F9C-EE0E69DC2CB8}"/>
              </a:ext>
            </a:extLst>
          </p:cNvPr>
          <p:cNvSpPr/>
          <p:nvPr/>
        </p:nvSpPr>
        <p:spPr>
          <a:xfrm>
            <a:off x="790448" y="3262674"/>
            <a:ext cx="555413" cy="54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X_2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DCFDB1B-B185-7310-2928-216D9FAA6785}"/>
              </a:ext>
            </a:extLst>
          </p:cNvPr>
          <p:cNvSpPr/>
          <p:nvPr/>
        </p:nvSpPr>
        <p:spPr>
          <a:xfrm>
            <a:off x="797560" y="2065866"/>
            <a:ext cx="555413" cy="54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X_1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6ADD5C0-906B-CAB7-57E9-4B5ADD206BE4}"/>
              </a:ext>
            </a:extLst>
          </p:cNvPr>
          <p:cNvCxnSpPr>
            <a:cxnSpLocks/>
            <a:stCxn id="36" idx="3"/>
            <a:endCxn id="4" idx="2"/>
          </p:cNvCxnSpPr>
          <p:nvPr/>
        </p:nvCxnSpPr>
        <p:spPr>
          <a:xfrm>
            <a:off x="1352973" y="2336799"/>
            <a:ext cx="990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CC29E06-F518-4158-6568-A360F6AA1CDE}"/>
              </a:ext>
            </a:extLst>
          </p:cNvPr>
          <p:cNvCxnSpPr>
            <a:cxnSpLocks/>
            <a:stCxn id="32" idx="3"/>
            <a:endCxn id="6" idx="2"/>
          </p:cNvCxnSpPr>
          <p:nvPr/>
        </p:nvCxnSpPr>
        <p:spPr>
          <a:xfrm>
            <a:off x="1352973" y="4754879"/>
            <a:ext cx="990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AC4714D-2FBF-8D24-309F-F0A00B2BB7E2}"/>
              </a:ext>
            </a:extLst>
          </p:cNvPr>
          <p:cNvCxnSpPr>
            <a:cxnSpLocks/>
            <a:stCxn id="35" idx="3"/>
            <a:endCxn id="5" idx="2"/>
          </p:cNvCxnSpPr>
          <p:nvPr/>
        </p:nvCxnSpPr>
        <p:spPr>
          <a:xfrm>
            <a:off x="1345861" y="3533607"/>
            <a:ext cx="997713" cy="1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3689A5A-EF82-061C-D149-F229A4A8C87E}"/>
              </a:ext>
            </a:extLst>
          </p:cNvPr>
          <p:cNvGrpSpPr/>
          <p:nvPr/>
        </p:nvGrpSpPr>
        <p:grpSpPr>
          <a:xfrm>
            <a:off x="1946995" y="2854333"/>
            <a:ext cx="709508" cy="541734"/>
            <a:chOff x="1480994" y="1532692"/>
            <a:chExt cx="709508" cy="541734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5C65285-C6A9-C964-5242-7D29FF9B4217}"/>
                </a:ext>
              </a:extLst>
            </p:cNvPr>
            <p:cNvSpPr txBox="1"/>
            <p:nvPr/>
          </p:nvSpPr>
          <p:spPr>
            <a:xfrm>
              <a:off x="1551445" y="1532692"/>
              <a:ext cx="639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highlight>
                    <a:srgbClr val="00FF00"/>
                  </a:highlight>
                </a:rPr>
                <a:t>0</a:t>
              </a:r>
              <a:endParaRPr lang="zh-CN" altLang="en-US" dirty="0">
                <a:highlight>
                  <a:srgbClr val="00FF00"/>
                </a:highlight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990D9DE-7E43-8955-1DA3-9A6CC6972DDB}"/>
                </a:ext>
              </a:extLst>
            </p:cNvPr>
            <p:cNvSpPr txBox="1"/>
            <p:nvPr/>
          </p:nvSpPr>
          <p:spPr>
            <a:xfrm>
              <a:off x="1480994" y="1705094"/>
              <a:ext cx="639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X_2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34BBE7D-61B6-B767-126F-F35D5ECC9A7B}"/>
              </a:ext>
            </a:extLst>
          </p:cNvPr>
          <p:cNvGrpSpPr/>
          <p:nvPr/>
        </p:nvGrpSpPr>
        <p:grpSpPr>
          <a:xfrm>
            <a:off x="1946995" y="4063372"/>
            <a:ext cx="709508" cy="541734"/>
            <a:chOff x="1480994" y="1532692"/>
            <a:chExt cx="709508" cy="541734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CE1DFD87-4869-A262-2331-FB2705B2AE5F}"/>
                </a:ext>
              </a:extLst>
            </p:cNvPr>
            <p:cNvSpPr txBox="1"/>
            <p:nvPr/>
          </p:nvSpPr>
          <p:spPr>
            <a:xfrm>
              <a:off x="1551445" y="1532692"/>
              <a:ext cx="639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highlight>
                    <a:srgbClr val="00FF00"/>
                  </a:highlight>
                </a:rPr>
                <a:t>0</a:t>
              </a:r>
              <a:endParaRPr lang="zh-CN" altLang="en-US" dirty="0">
                <a:highlight>
                  <a:srgbClr val="00FF00"/>
                </a:highlight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2DF9E0EA-6469-B2DB-BB9A-90F8A7468FD3}"/>
                </a:ext>
              </a:extLst>
            </p:cNvPr>
            <p:cNvSpPr txBox="1"/>
            <p:nvPr/>
          </p:nvSpPr>
          <p:spPr>
            <a:xfrm>
              <a:off x="1480994" y="1705094"/>
              <a:ext cx="639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X_3</a:t>
              </a:r>
            </a:p>
          </p:txBody>
        </p:sp>
      </p:grp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6AE66F9-3544-90A5-5069-73C68EA4DB99}"/>
              </a:ext>
            </a:extLst>
          </p:cNvPr>
          <p:cNvCxnSpPr>
            <a:cxnSpLocks/>
          </p:cNvCxnSpPr>
          <p:nvPr/>
        </p:nvCxnSpPr>
        <p:spPr>
          <a:xfrm flipV="1">
            <a:off x="2912180" y="1710266"/>
            <a:ext cx="1195493" cy="62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308D226-DF06-AE8D-34C8-2217F543BD12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2898987" y="2336799"/>
            <a:ext cx="1195493" cy="58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F1076F9-7ADB-C024-EAE0-5E825A7C6027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2898987" y="2336799"/>
            <a:ext cx="1195493" cy="179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67F84C8-67E0-9EAD-B22D-6537D461421D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2898987" y="2336799"/>
            <a:ext cx="1195493" cy="3000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9846F35C-2997-9DBE-9456-608EDD2C1D6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2898987" y="1710266"/>
            <a:ext cx="1195493" cy="183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4584C36D-0085-7DEF-6FCB-4CDC001513FF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2898987" y="2919306"/>
            <a:ext cx="1195493" cy="62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CF65B846-0C57-BDA5-2514-0D20B98B53E8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2898987" y="3545839"/>
            <a:ext cx="1195493" cy="58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FCB9B1C-8AC4-7FB1-3C98-F2977F4F1221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2898987" y="4754879"/>
            <a:ext cx="1195493" cy="58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C1CC0D88-962D-5400-1986-0F6BDBB3F25B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2898987" y="3545839"/>
            <a:ext cx="1195493" cy="179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85F65F8-ADE2-5F24-E9DC-3648B7B79FA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898987" y="1710266"/>
            <a:ext cx="1195493" cy="3044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11C90999-260B-5ACB-0BD0-5108496CE43A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2898987" y="2919306"/>
            <a:ext cx="1195493" cy="183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EEBBAE91-17D7-7967-0448-1B74E949C5C3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2898987" y="4128346"/>
            <a:ext cx="1195493" cy="62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3D45DD6E-C6BE-1D9E-9DA1-06DB1E79AC30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4649893" y="1710266"/>
            <a:ext cx="1202267" cy="62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C09A2C5C-62AE-D585-9998-E7DFC285E669}"/>
              </a:ext>
            </a:extLst>
          </p:cNvPr>
          <p:cNvCxnSpPr>
            <a:cxnSpLocks/>
          </p:cNvCxnSpPr>
          <p:nvPr/>
        </p:nvCxnSpPr>
        <p:spPr>
          <a:xfrm>
            <a:off x="4658394" y="1732121"/>
            <a:ext cx="1202267" cy="183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E1F0215A-5AF2-5EE8-3871-33B7C236539A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4649893" y="1710266"/>
            <a:ext cx="1202267" cy="3044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BA824774-279A-BA78-979D-7E1A2E923174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4649893" y="2336799"/>
            <a:ext cx="1202267" cy="58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AC8A82FA-EAC4-AB27-830A-7B6D8FD534DE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>
            <a:off x="4649893" y="2919306"/>
            <a:ext cx="1202267" cy="62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D9B63B85-300A-74A2-84AC-0630AC6E067F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4649893" y="2336799"/>
            <a:ext cx="1202267" cy="179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208D96A2-C3CF-CA4B-15CF-5C4A7E5F4067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>
            <a:off x="4649893" y="2919306"/>
            <a:ext cx="1202267" cy="183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EE4E1D86-2BF9-98E7-899F-385FAD94CEC5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>
            <a:off x="4649893" y="4128346"/>
            <a:ext cx="1202267" cy="62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8693560B-7233-B282-86ED-279F93AC3C2E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4649893" y="2336799"/>
            <a:ext cx="1202267" cy="3000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F41EDAE0-79B2-EEEA-8EAE-D5C56B3F3D57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 flipV="1">
            <a:off x="4649893" y="3545839"/>
            <a:ext cx="1202267" cy="58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8A99A427-271E-0417-6AE9-B963DF9F3C83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>
          <a:xfrm>
            <a:off x="8019629" y="2919306"/>
            <a:ext cx="924560" cy="183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1CA31DA-2B0D-6DCA-6410-2BEA26EDD9E5}"/>
              </a:ext>
            </a:extLst>
          </p:cNvPr>
          <p:cNvCxnSpPr>
            <a:cxnSpLocks/>
            <a:stCxn id="15" idx="6"/>
            <a:endCxn id="19" idx="2"/>
          </p:cNvCxnSpPr>
          <p:nvPr/>
        </p:nvCxnSpPr>
        <p:spPr>
          <a:xfrm>
            <a:off x="8019629" y="2919306"/>
            <a:ext cx="924560" cy="62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409B804A-3B04-A04F-129C-754060F57789}"/>
              </a:ext>
            </a:extLst>
          </p:cNvPr>
          <p:cNvCxnSpPr>
            <a:cxnSpLocks/>
            <a:stCxn id="15" idx="6"/>
            <a:endCxn id="18" idx="2"/>
          </p:cNvCxnSpPr>
          <p:nvPr/>
        </p:nvCxnSpPr>
        <p:spPr>
          <a:xfrm flipV="1">
            <a:off x="8019629" y="2336799"/>
            <a:ext cx="924560" cy="58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EFAB9DEB-6265-9BF3-989F-5FEF8B14F846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 flipV="1">
            <a:off x="8019629" y="2336799"/>
            <a:ext cx="924560" cy="179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A7B7CB11-55F8-7212-AC71-D491983D28CE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>
            <a:off x="8019629" y="4128346"/>
            <a:ext cx="924560" cy="62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94CE5889-991B-BE36-0F6F-535F56F334B2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 flipV="1">
            <a:off x="8019629" y="3545839"/>
            <a:ext cx="924560" cy="58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64DAC85E-4A7C-1FD6-A244-793B0286403D}"/>
              </a:ext>
            </a:extLst>
          </p:cNvPr>
          <p:cNvCxnSpPr>
            <a:cxnSpLocks/>
            <a:stCxn id="18" idx="6"/>
            <a:endCxn id="171" idx="1"/>
          </p:cNvCxnSpPr>
          <p:nvPr/>
        </p:nvCxnSpPr>
        <p:spPr>
          <a:xfrm>
            <a:off x="9499602" y="2336799"/>
            <a:ext cx="1157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201D57AA-09C4-E7E2-BCDB-287419C0CFB5}"/>
              </a:ext>
            </a:extLst>
          </p:cNvPr>
          <p:cNvCxnSpPr>
            <a:cxnSpLocks/>
            <a:stCxn id="19" idx="6"/>
            <a:endCxn id="174" idx="1"/>
          </p:cNvCxnSpPr>
          <p:nvPr/>
        </p:nvCxnSpPr>
        <p:spPr>
          <a:xfrm flipV="1">
            <a:off x="9499602" y="3533607"/>
            <a:ext cx="1157217" cy="1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07F72576-680D-5176-1820-A5C1FFAC09DF}"/>
              </a:ext>
            </a:extLst>
          </p:cNvPr>
          <p:cNvCxnSpPr>
            <a:cxnSpLocks/>
            <a:stCxn id="20" idx="6"/>
            <a:endCxn id="175" idx="1"/>
          </p:cNvCxnSpPr>
          <p:nvPr/>
        </p:nvCxnSpPr>
        <p:spPr>
          <a:xfrm>
            <a:off x="9499602" y="4754879"/>
            <a:ext cx="1157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DFCF1511-0D3E-BF53-2FD4-DD1809A65FC9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 flipV="1">
            <a:off x="4649893" y="4754879"/>
            <a:ext cx="1202267" cy="58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227AEBD7-D983-FFF6-FE95-0C3FB978A54D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4649893" y="3545839"/>
            <a:ext cx="1202267" cy="179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F6717F63-85EE-65D2-CA4C-24E238A2EC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6407573" y="2336799"/>
            <a:ext cx="1056643" cy="58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37AC78DA-8DB9-CB9C-DAB1-87AE8CA37550}"/>
              </a:ext>
            </a:extLst>
          </p:cNvPr>
          <p:cNvCxnSpPr>
            <a:cxnSpLocks/>
            <a:stCxn id="12" idx="6"/>
            <a:endCxn id="16" idx="2"/>
          </p:cNvCxnSpPr>
          <p:nvPr/>
        </p:nvCxnSpPr>
        <p:spPr>
          <a:xfrm>
            <a:off x="6407573" y="2336799"/>
            <a:ext cx="1056643" cy="179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0F2F8839-1340-1EB1-2DFE-63D956EDBFC1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 flipV="1">
            <a:off x="6407573" y="2919306"/>
            <a:ext cx="1056643" cy="62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9665B481-6ED6-32A4-1913-D1B3E6486981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 flipV="1">
            <a:off x="6407573" y="4128346"/>
            <a:ext cx="1056643" cy="62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DCC7F4CE-B21E-1CC0-7E87-4C18852F4435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 flipV="1">
            <a:off x="6407573" y="2919306"/>
            <a:ext cx="1056643" cy="183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35924F96-61F6-AECC-DB96-8F1E78EB7D44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6407573" y="3545839"/>
            <a:ext cx="1056643" cy="58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矩形 170">
            <a:extLst>
              <a:ext uri="{FF2B5EF4-FFF2-40B4-BE49-F238E27FC236}">
                <a16:creationId xmlns:a16="http://schemas.microsoft.com/office/drawing/2014/main" id="{4494268D-F790-3539-0493-FFAD85737D8F}"/>
              </a:ext>
            </a:extLst>
          </p:cNvPr>
          <p:cNvSpPr/>
          <p:nvPr/>
        </p:nvSpPr>
        <p:spPr>
          <a:xfrm>
            <a:off x="10656820" y="2065866"/>
            <a:ext cx="555413" cy="54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Y_1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C1C182D2-7998-D458-AF8B-9929646387A6}"/>
              </a:ext>
            </a:extLst>
          </p:cNvPr>
          <p:cNvSpPr/>
          <p:nvPr/>
        </p:nvSpPr>
        <p:spPr>
          <a:xfrm>
            <a:off x="10656819" y="3262674"/>
            <a:ext cx="555413" cy="54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Y_2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5364AD25-58FE-AE0B-3310-81AAC64923D1}"/>
              </a:ext>
            </a:extLst>
          </p:cNvPr>
          <p:cNvSpPr/>
          <p:nvPr/>
        </p:nvSpPr>
        <p:spPr>
          <a:xfrm>
            <a:off x="10656819" y="4483946"/>
            <a:ext cx="555413" cy="54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Y_3</a:t>
            </a: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7D1A4293-3C66-623A-51C0-C65BB21A639D}"/>
              </a:ext>
            </a:extLst>
          </p:cNvPr>
          <p:cNvSpPr/>
          <p:nvPr/>
        </p:nvSpPr>
        <p:spPr>
          <a:xfrm>
            <a:off x="2259930" y="5854919"/>
            <a:ext cx="639057" cy="626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B27B91A3-6DC8-A62E-BCCA-68F354A499D0}"/>
              </a:ext>
            </a:extLst>
          </p:cNvPr>
          <p:cNvSpPr/>
          <p:nvPr/>
        </p:nvSpPr>
        <p:spPr>
          <a:xfrm>
            <a:off x="4052657" y="5863820"/>
            <a:ext cx="639057" cy="626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7161F9FD-49BE-3AD5-7972-69F0E2AB3919}"/>
              </a:ext>
            </a:extLst>
          </p:cNvPr>
          <p:cNvSpPr/>
          <p:nvPr/>
        </p:nvSpPr>
        <p:spPr>
          <a:xfrm>
            <a:off x="5772062" y="5858897"/>
            <a:ext cx="639057" cy="626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5D1F52B4-BF75-9DB9-87B8-183B7AF280C0}"/>
              </a:ext>
            </a:extLst>
          </p:cNvPr>
          <p:cNvSpPr/>
          <p:nvPr/>
        </p:nvSpPr>
        <p:spPr>
          <a:xfrm>
            <a:off x="7422393" y="5863820"/>
            <a:ext cx="639057" cy="626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1572A7A7-92B1-12F5-3E5A-B2D22BDB8067}"/>
              </a:ext>
            </a:extLst>
          </p:cNvPr>
          <p:cNvSpPr/>
          <p:nvPr/>
        </p:nvSpPr>
        <p:spPr>
          <a:xfrm>
            <a:off x="8902364" y="5854919"/>
            <a:ext cx="639057" cy="626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5C7D2598-6115-CA59-1D44-7BF2CAC9BF4D}"/>
              </a:ext>
            </a:extLst>
          </p:cNvPr>
          <p:cNvSpPr txBox="1"/>
          <p:nvPr/>
        </p:nvSpPr>
        <p:spPr>
          <a:xfrm>
            <a:off x="1130896" y="5992420"/>
            <a:ext cx="708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层数</a:t>
            </a:r>
          </a:p>
        </p:txBody>
      </p:sp>
      <p:grpSp>
        <p:nvGrpSpPr>
          <p:cNvPr id="215" name="组合 214">
            <a:extLst>
              <a:ext uri="{FF2B5EF4-FFF2-40B4-BE49-F238E27FC236}">
                <a16:creationId xmlns:a16="http://schemas.microsoft.com/office/drawing/2014/main" id="{2EC5D380-C105-BE6C-DD23-06BD309FAFCE}"/>
              </a:ext>
            </a:extLst>
          </p:cNvPr>
          <p:cNvGrpSpPr/>
          <p:nvPr/>
        </p:nvGrpSpPr>
        <p:grpSpPr>
          <a:xfrm>
            <a:off x="1993038" y="1612076"/>
            <a:ext cx="1421576" cy="564356"/>
            <a:chOff x="1491811" y="1435970"/>
            <a:chExt cx="1421576" cy="564356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454DF449-BC50-319C-9ABC-57E2F08501D6}"/>
                </a:ext>
              </a:extLst>
            </p:cNvPr>
            <p:cNvGrpSpPr/>
            <p:nvPr/>
          </p:nvGrpSpPr>
          <p:grpSpPr>
            <a:xfrm>
              <a:off x="2203879" y="1435970"/>
              <a:ext cx="709508" cy="541734"/>
              <a:chOff x="1480994" y="1532692"/>
              <a:chExt cx="709508" cy="541734"/>
            </a:xfrm>
          </p:grpSpPr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7D7D477-8A35-87B7-91FB-FAB353AF87EF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highlight>
                      <a:srgbClr val="00FF00"/>
                    </a:highlight>
                  </a:rPr>
                  <a:t>0</a:t>
                </a:r>
                <a:endParaRPr lang="zh-CN" altLang="en-US" dirty="0">
                  <a:highlight>
                    <a:srgbClr val="00FF00"/>
                  </a:highlight>
                </a:endParaRP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637EBD5-2503-C28C-C6CD-6A1761CAAB86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Y_1</a:t>
                </a:r>
                <a:endParaRPr lang="zh-CN" altLang="en-US" dirty="0"/>
              </a:p>
            </p:txBody>
          </p:sp>
        </p:grp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34108B66-5E93-1252-2664-E1DF1BFF969B}"/>
                </a:ext>
              </a:extLst>
            </p:cNvPr>
            <p:cNvGrpSpPr/>
            <p:nvPr/>
          </p:nvGrpSpPr>
          <p:grpSpPr>
            <a:xfrm>
              <a:off x="1491811" y="1458592"/>
              <a:ext cx="709508" cy="541734"/>
              <a:chOff x="1480994" y="1532692"/>
              <a:chExt cx="709508" cy="541734"/>
            </a:xfrm>
          </p:grpSpPr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2665CFB7-8E52-831E-2627-B50CD28F206F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highlight>
                      <a:srgbClr val="00FF00"/>
                    </a:highlight>
                  </a:rPr>
                  <a:t>0</a:t>
                </a:r>
                <a:endParaRPr lang="zh-CN" altLang="en-US" dirty="0">
                  <a:highlight>
                    <a:srgbClr val="00FF00"/>
                  </a:highlight>
                </a:endParaRPr>
              </a:p>
            </p:txBody>
          </p:sp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78D091CD-2D73-F8E6-6708-532662B37A32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X_1</a:t>
                </a:r>
                <a:endParaRPr lang="zh-CN" altLang="en-US" dirty="0"/>
              </a:p>
            </p:txBody>
          </p:sp>
        </p:grpSp>
      </p:grp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E0715903-123B-8F6D-65D5-FA8BB9F81DFB}"/>
              </a:ext>
            </a:extLst>
          </p:cNvPr>
          <p:cNvGrpSpPr/>
          <p:nvPr/>
        </p:nvGrpSpPr>
        <p:grpSpPr>
          <a:xfrm>
            <a:off x="2719217" y="2745273"/>
            <a:ext cx="709508" cy="541734"/>
            <a:chOff x="1480994" y="1532692"/>
            <a:chExt cx="709508" cy="541734"/>
          </a:xfrm>
        </p:grpSpPr>
        <p:sp>
          <p:nvSpPr>
            <p:cNvPr id="198" name="文本框 197">
              <a:extLst>
                <a:ext uri="{FF2B5EF4-FFF2-40B4-BE49-F238E27FC236}">
                  <a16:creationId xmlns:a16="http://schemas.microsoft.com/office/drawing/2014/main" id="{DF9054E2-4D92-25DD-FB33-22C8A9519F2D}"/>
                </a:ext>
              </a:extLst>
            </p:cNvPr>
            <p:cNvSpPr txBox="1"/>
            <p:nvPr/>
          </p:nvSpPr>
          <p:spPr>
            <a:xfrm>
              <a:off x="1551445" y="1532692"/>
              <a:ext cx="639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highlight>
                    <a:srgbClr val="00FF00"/>
                  </a:highlight>
                </a:rPr>
                <a:t>0</a:t>
              </a:r>
              <a:endParaRPr lang="zh-CN" altLang="en-US" dirty="0">
                <a:highlight>
                  <a:srgbClr val="00FF00"/>
                </a:highlight>
              </a:endParaRPr>
            </a:p>
          </p:txBody>
        </p:sp>
        <p:sp>
          <p:nvSpPr>
            <p:cNvPr id="199" name="文本框 198">
              <a:extLst>
                <a:ext uri="{FF2B5EF4-FFF2-40B4-BE49-F238E27FC236}">
                  <a16:creationId xmlns:a16="http://schemas.microsoft.com/office/drawing/2014/main" id="{23DE5A37-0B4C-97DF-8810-A56B8766706E}"/>
                </a:ext>
              </a:extLst>
            </p:cNvPr>
            <p:cNvSpPr txBox="1"/>
            <p:nvPr/>
          </p:nvSpPr>
          <p:spPr>
            <a:xfrm>
              <a:off x="1480994" y="1705094"/>
              <a:ext cx="639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Y_2</a:t>
              </a:r>
              <a:endParaRPr lang="zh-CN" altLang="en-US" dirty="0"/>
            </a:p>
          </p:txBody>
        </p:sp>
      </p:grpSp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D0F60142-2D8A-3325-5FD4-F5B5E998CFC9}"/>
              </a:ext>
            </a:extLst>
          </p:cNvPr>
          <p:cNvGrpSpPr/>
          <p:nvPr/>
        </p:nvGrpSpPr>
        <p:grpSpPr>
          <a:xfrm>
            <a:off x="2691040" y="3977073"/>
            <a:ext cx="709508" cy="541734"/>
            <a:chOff x="1480994" y="1532692"/>
            <a:chExt cx="709508" cy="541734"/>
          </a:xfrm>
        </p:grpSpPr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01F07F0E-AF35-828E-583E-3FB35390AE58}"/>
                </a:ext>
              </a:extLst>
            </p:cNvPr>
            <p:cNvSpPr txBox="1"/>
            <p:nvPr/>
          </p:nvSpPr>
          <p:spPr>
            <a:xfrm>
              <a:off x="1551445" y="1532692"/>
              <a:ext cx="639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highlight>
                    <a:srgbClr val="00FF00"/>
                  </a:highlight>
                </a:rPr>
                <a:t>0</a:t>
              </a:r>
              <a:endParaRPr lang="zh-CN" altLang="en-US" dirty="0">
                <a:highlight>
                  <a:srgbClr val="00FF00"/>
                </a:highlight>
              </a:endParaRPr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21E07CCF-3EF0-896B-BB8B-668DFAAD167E}"/>
                </a:ext>
              </a:extLst>
            </p:cNvPr>
            <p:cNvSpPr txBox="1"/>
            <p:nvPr/>
          </p:nvSpPr>
          <p:spPr>
            <a:xfrm>
              <a:off x="1480994" y="1705094"/>
              <a:ext cx="639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Y_3</a:t>
              </a:r>
              <a:endParaRPr lang="zh-CN" altLang="en-US" dirty="0"/>
            </a:p>
          </p:txBody>
        </p:sp>
      </p:grpSp>
      <p:grpSp>
        <p:nvGrpSpPr>
          <p:cNvPr id="216" name="组合 215">
            <a:extLst>
              <a:ext uri="{FF2B5EF4-FFF2-40B4-BE49-F238E27FC236}">
                <a16:creationId xmlns:a16="http://schemas.microsoft.com/office/drawing/2014/main" id="{962B3D54-B7B4-C3EA-432B-001FCB38B8C4}"/>
              </a:ext>
            </a:extLst>
          </p:cNvPr>
          <p:cNvGrpSpPr/>
          <p:nvPr/>
        </p:nvGrpSpPr>
        <p:grpSpPr>
          <a:xfrm>
            <a:off x="5522173" y="3911982"/>
            <a:ext cx="1421576" cy="564356"/>
            <a:chOff x="1491811" y="1435970"/>
            <a:chExt cx="1421576" cy="564356"/>
          </a:xfrm>
        </p:grpSpPr>
        <p:grpSp>
          <p:nvGrpSpPr>
            <p:cNvPr id="217" name="组合 216">
              <a:extLst>
                <a:ext uri="{FF2B5EF4-FFF2-40B4-BE49-F238E27FC236}">
                  <a16:creationId xmlns:a16="http://schemas.microsoft.com/office/drawing/2014/main" id="{4260E1B0-0A2C-2899-C177-3D9C6AEA8BEE}"/>
                </a:ext>
              </a:extLst>
            </p:cNvPr>
            <p:cNvGrpSpPr/>
            <p:nvPr/>
          </p:nvGrpSpPr>
          <p:grpSpPr>
            <a:xfrm>
              <a:off x="2203879" y="1435970"/>
              <a:ext cx="709508" cy="541734"/>
              <a:chOff x="1480994" y="1532692"/>
              <a:chExt cx="709508" cy="541734"/>
            </a:xfrm>
          </p:grpSpPr>
          <p:sp>
            <p:nvSpPr>
              <p:cNvPr id="221" name="文本框 220">
                <a:extLst>
                  <a:ext uri="{FF2B5EF4-FFF2-40B4-BE49-F238E27FC236}">
                    <a16:creationId xmlns:a16="http://schemas.microsoft.com/office/drawing/2014/main" id="{55B5B16E-88F5-ECD1-1838-DC8E92CC45EE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2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1C929DE7-6192-BB6F-7C65-2244C06891CB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Y_3</a:t>
                </a:r>
                <a:endParaRPr lang="zh-CN" altLang="en-US" dirty="0"/>
              </a:p>
            </p:txBody>
          </p:sp>
        </p:grpSp>
        <p:grpSp>
          <p:nvGrpSpPr>
            <p:cNvPr id="218" name="组合 217">
              <a:extLst>
                <a:ext uri="{FF2B5EF4-FFF2-40B4-BE49-F238E27FC236}">
                  <a16:creationId xmlns:a16="http://schemas.microsoft.com/office/drawing/2014/main" id="{629CEE7C-BC99-6214-D775-B832CC76968F}"/>
                </a:ext>
              </a:extLst>
            </p:cNvPr>
            <p:cNvGrpSpPr/>
            <p:nvPr/>
          </p:nvGrpSpPr>
          <p:grpSpPr>
            <a:xfrm>
              <a:off x="1491811" y="1458592"/>
              <a:ext cx="709508" cy="541734"/>
              <a:chOff x="1480994" y="1532692"/>
              <a:chExt cx="709508" cy="541734"/>
            </a:xfrm>
          </p:grpSpPr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65188C3E-B6B1-39B1-5485-79D2557624CD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2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2E83264F-9AC2-5C63-D8C2-1114E2843869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X_3</a:t>
                </a:r>
                <a:endParaRPr lang="zh-CN" altLang="en-US" dirty="0"/>
              </a:p>
            </p:txBody>
          </p:sp>
        </p:grpSp>
      </p:grpSp>
      <p:grpSp>
        <p:nvGrpSpPr>
          <p:cNvPr id="223" name="组合 222">
            <a:extLst>
              <a:ext uri="{FF2B5EF4-FFF2-40B4-BE49-F238E27FC236}">
                <a16:creationId xmlns:a16="http://schemas.microsoft.com/office/drawing/2014/main" id="{14D110AB-3AC9-B073-B240-1C4D09FAAEC4}"/>
              </a:ext>
            </a:extLst>
          </p:cNvPr>
          <p:cNvGrpSpPr/>
          <p:nvPr/>
        </p:nvGrpSpPr>
        <p:grpSpPr>
          <a:xfrm>
            <a:off x="3743269" y="3411022"/>
            <a:ext cx="1420538" cy="541734"/>
            <a:chOff x="1491811" y="1458592"/>
            <a:chExt cx="1420538" cy="541734"/>
          </a:xfrm>
        </p:grpSpPr>
        <p:grpSp>
          <p:nvGrpSpPr>
            <p:cNvPr id="224" name="组合 223">
              <a:extLst>
                <a:ext uri="{FF2B5EF4-FFF2-40B4-BE49-F238E27FC236}">
                  <a16:creationId xmlns:a16="http://schemas.microsoft.com/office/drawing/2014/main" id="{6E2C206C-E2C0-EF50-16FC-5A91709CEFBD}"/>
                </a:ext>
              </a:extLst>
            </p:cNvPr>
            <p:cNvGrpSpPr/>
            <p:nvPr/>
          </p:nvGrpSpPr>
          <p:grpSpPr>
            <a:xfrm>
              <a:off x="2203879" y="1458592"/>
              <a:ext cx="708470" cy="519112"/>
              <a:chOff x="1480994" y="1555314"/>
              <a:chExt cx="708470" cy="519112"/>
            </a:xfrm>
          </p:grpSpPr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2513F25D-6AC0-70A4-3DC4-37683065E241}"/>
                  </a:ext>
                </a:extLst>
              </p:cNvPr>
              <p:cNvSpPr txBox="1"/>
              <p:nvPr/>
            </p:nvSpPr>
            <p:spPr>
              <a:xfrm>
                <a:off x="1550407" y="155531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1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29" name="文本框 228">
                <a:extLst>
                  <a:ext uri="{FF2B5EF4-FFF2-40B4-BE49-F238E27FC236}">
                    <a16:creationId xmlns:a16="http://schemas.microsoft.com/office/drawing/2014/main" id="{17E202C0-B355-B8DF-570D-B9C917BCF922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Y_3</a:t>
                </a:r>
                <a:endParaRPr lang="zh-CN" altLang="en-US" dirty="0"/>
              </a:p>
            </p:txBody>
          </p:sp>
        </p:grpSp>
        <p:grpSp>
          <p:nvGrpSpPr>
            <p:cNvPr id="225" name="组合 224">
              <a:extLst>
                <a:ext uri="{FF2B5EF4-FFF2-40B4-BE49-F238E27FC236}">
                  <a16:creationId xmlns:a16="http://schemas.microsoft.com/office/drawing/2014/main" id="{268BD34A-B6A6-14DF-D709-D2AF32FC8903}"/>
                </a:ext>
              </a:extLst>
            </p:cNvPr>
            <p:cNvGrpSpPr/>
            <p:nvPr/>
          </p:nvGrpSpPr>
          <p:grpSpPr>
            <a:xfrm>
              <a:off x="1491811" y="1458592"/>
              <a:ext cx="709508" cy="541734"/>
              <a:chOff x="1480994" y="1532692"/>
              <a:chExt cx="709508" cy="541734"/>
            </a:xfrm>
          </p:grpSpPr>
          <p:sp>
            <p:nvSpPr>
              <p:cNvPr id="226" name="文本框 225">
                <a:extLst>
                  <a:ext uri="{FF2B5EF4-FFF2-40B4-BE49-F238E27FC236}">
                    <a16:creationId xmlns:a16="http://schemas.microsoft.com/office/drawing/2014/main" id="{2B1F4B9F-5CEB-5B74-65AD-65C00D16A61C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1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13888F91-1BCE-E3F4-7DF9-DCE4315FDB29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X_3</a:t>
                </a:r>
                <a:endParaRPr lang="zh-CN" altLang="en-US" dirty="0"/>
              </a:p>
            </p:txBody>
          </p:sp>
        </p:grpSp>
      </p:grpSp>
      <p:grpSp>
        <p:nvGrpSpPr>
          <p:cNvPr id="230" name="组合 229">
            <a:extLst>
              <a:ext uri="{FF2B5EF4-FFF2-40B4-BE49-F238E27FC236}">
                <a16:creationId xmlns:a16="http://schemas.microsoft.com/office/drawing/2014/main" id="{1883B2C6-92F3-5822-F82C-14ABFB6D7B34}"/>
              </a:ext>
            </a:extLst>
          </p:cNvPr>
          <p:cNvGrpSpPr/>
          <p:nvPr/>
        </p:nvGrpSpPr>
        <p:grpSpPr>
          <a:xfrm>
            <a:off x="3691636" y="2231052"/>
            <a:ext cx="1420538" cy="541734"/>
            <a:chOff x="1491811" y="1458592"/>
            <a:chExt cx="1420538" cy="541734"/>
          </a:xfrm>
        </p:grpSpPr>
        <p:grpSp>
          <p:nvGrpSpPr>
            <p:cNvPr id="231" name="组合 230">
              <a:extLst>
                <a:ext uri="{FF2B5EF4-FFF2-40B4-BE49-F238E27FC236}">
                  <a16:creationId xmlns:a16="http://schemas.microsoft.com/office/drawing/2014/main" id="{0F8A0428-F63A-9798-D0B0-C390358EC588}"/>
                </a:ext>
              </a:extLst>
            </p:cNvPr>
            <p:cNvGrpSpPr/>
            <p:nvPr/>
          </p:nvGrpSpPr>
          <p:grpSpPr>
            <a:xfrm>
              <a:off x="2203879" y="1458592"/>
              <a:ext cx="708470" cy="519112"/>
              <a:chOff x="1480994" y="1555314"/>
              <a:chExt cx="708470" cy="519112"/>
            </a:xfrm>
          </p:grpSpPr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AABBC67D-40A2-B880-93C0-5C1A9920D1DE}"/>
                  </a:ext>
                </a:extLst>
              </p:cNvPr>
              <p:cNvSpPr txBox="1"/>
              <p:nvPr/>
            </p:nvSpPr>
            <p:spPr>
              <a:xfrm>
                <a:off x="1550407" y="155531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1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36" name="文本框 235">
                <a:extLst>
                  <a:ext uri="{FF2B5EF4-FFF2-40B4-BE49-F238E27FC236}">
                    <a16:creationId xmlns:a16="http://schemas.microsoft.com/office/drawing/2014/main" id="{708AB4BF-D9B7-9908-9205-7E60CE8B99EC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Y_2</a:t>
                </a:r>
                <a:endParaRPr lang="zh-CN" altLang="en-US" dirty="0"/>
              </a:p>
            </p:txBody>
          </p:sp>
        </p:grpSp>
        <p:grpSp>
          <p:nvGrpSpPr>
            <p:cNvPr id="232" name="组合 231">
              <a:extLst>
                <a:ext uri="{FF2B5EF4-FFF2-40B4-BE49-F238E27FC236}">
                  <a16:creationId xmlns:a16="http://schemas.microsoft.com/office/drawing/2014/main" id="{B70E573F-0380-7D09-0BDE-E4480D59C45D}"/>
                </a:ext>
              </a:extLst>
            </p:cNvPr>
            <p:cNvGrpSpPr/>
            <p:nvPr/>
          </p:nvGrpSpPr>
          <p:grpSpPr>
            <a:xfrm>
              <a:off x="1491811" y="1458592"/>
              <a:ext cx="709508" cy="541734"/>
              <a:chOff x="1480994" y="1532692"/>
              <a:chExt cx="709508" cy="541734"/>
            </a:xfrm>
          </p:grpSpPr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F546ABFE-E859-340F-245E-81B56ACAAE79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1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1637C688-D338-32FF-0BC5-05FA33FBD0F2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X_2</a:t>
                </a:r>
                <a:endParaRPr lang="zh-CN" altLang="en-US" dirty="0"/>
              </a:p>
            </p:txBody>
          </p:sp>
        </p:grpSp>
      </p:grpSp>
      <p:grpSp>
        <p:nvGrpSpPr>
          <p:cNvPr id="237" name="组合 236">
            <a:extLst>
              <a:ext uri="{FF2B5EF4-FFF2-40B4-BE49-F238E27FC236}">
                <a16:creationId xmlns:a16="http://schemas.microsoft.com/office/drawing/2014/main" id="{3A8376F3-B38B-9DB2-39A8-C8606411F5E9}"/>
              </a:ext>
            </a:extLst>
          </p:cNvPr>
          <p:cNvGrpSpPr/>
          <p:nvPr/>
        </p:nvGrpSpPr>
        <p:grpSpPr>
          <a:xfrm>
            <a:off x="3743269" y="4512641"/>
            <a:ext cx="1420538" cy="541734"/>
            <a:chOff x="1491811" y="1458592"/>
            <a:chExt cx="1420538" cy="541734"/>
          </a:xfrm>
        </p:grpSpPr>
        <p:grpSp>
          <p:nvGrpSpPr>
            <p:cNvPr id="238" name="组合 237">
              <a:extLst>
                <a:ext uri="{FF2B5EF4-FFF2-40B4-BE49-F238E27FC236}">
                  <a16:creationId xmlns:a16="http://schemas.microsoft.com/office/drawing/2014/main" id="{58BB7B9B-F280-F49D-3D88-BF9784B3A3A1}"/>
                </a:ext>
              </a:extLst>
            </p:cNvPr>
            <p:cNvGrpSpPr/>
            <p:nvPr/>
          </p:nvGrpSpPr>
          <p:grpSpPr>
            <a:xfrm>
              <a:off x="2203879" y="1458592"/>
              <a:ext cx="708470" cy="519112"/>
              <a:chOff x="1480994" y="1555314"/>
              <a:chExt cx="708470" cy="519112"/>
            </a:xfrm>
          </p:grpSpPr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9E8C1027-D366-A5E5-CD34-3810025833AE}"/>
                  </a:ext>
                </a:extLst>
              </p:cNvPr>
              <p:cNvSpPr txBox="1"/>
              <p:nvPr/>
            </p:nvSpPr>
            <p:spPr>
              <a:xfrm>
                <a:off x="1550407" y="155531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1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43" name="文本框 242">
                <a:extLst>
                  <a:ext uri="{FF2B5EF4-FFF2-40B4-BE49-F238E27FC236}">
                    <a16:creationId xmlns:a16="http://schemas.microsoft.com/office/drawing/2014/main" id="{C96C6AD1-9618-C7F2-B8F0-361D19622A36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Y_4</a:t>
                </a:r>
                <a:endParaRPr lang="zh-CN" altLang="en-US" dirty="0"/>
              </a:p>
            </p:txBody>
          </p:sp>
        </p:grpSp>
        <p:grpSp>
          <p:nvGrpSpPr>
            <p:cNvPr id="239" name="组合 238">
              <a:extLst>
                <a:ext uri="{FF2B5EF4-FFF2-40B4-BE49-F238E27FC236}">
                  <a16:creationId xmlns:a16="http://schemas.microsoft.com/office/drawing/2014/main" id="{4A10BFFB-62EC-1771-C5B6-CDC2D0E5E7E9}"/>
                </a:ext>
              </a:extLst>
            </p:cNvPr>
            <p:cNvGrpSpPr/>
            <p:nvPr/>
          </p:nvGrpSpPr>
          <p:grpSpPr>
            <a:xfrm>
              <a:off x="1491811" y="1458592"/>
              <a:ext cx="709508" cy="541734"/>
              <a:chOff x="1480994" y="1532692"/>
              <a:chExt cx="709508" cy="541734"/>
            </a:xfrm>
          </p:grpSpPr>
          <p:sp>
            <p:nvSpPr>
              <p:cNvPr id="240" name="文本框 239">
                <a:extLst>
                  <a:ext uri="{FF2B5EF4-FFF2-40B4-BE49-F238E27FC236}">
                    <a16:creationId xmlns:a16="http://schemas.microsoft.com/office/drawing/2014/main" id="{1B9CE1D2-AB3F-900D-D7B1-A2AC3C4B88A9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1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41" name="文本框 240">
                <a:extLst>
                  <a:ext uri="{FF2B5EF4-FFF2-40B4-BE49-F238E27FC236}">
                    <a16:creationId xmlns:a16="http://schemas.microsoft.com/office/drawing/2014/main" id="{1A52D748-1483-87AA-5A10-766BC72716F3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X_4</a:t>
                </a:r>
                <a:endParaRPr lang="zh-CN" altLang="en-US" dirty="0"/>
              </a:p>
            </p:txBody>
          </p:sp>
        </p:grpSp>
      </p:grpSp>
      <p:grpSp>
        <p:nvGrpSpPr>
          <p:cNvPr id="244" name="组合 243">
            <a:extLst>
              <a:ext uri="{FF2B5EF4-FFF2-40B4-BE49-F238E27FC236}">
                <a16:creationId xmlns:a16="http://schemas.microsoft.com/office/drawing/2014/main" id="{9EA1EC78-3CE0-CC01-AA2D-6368252B65F1}"/>
              </a:ext>
            </a:extLst>
          </p:cNvPr>
          <p:cNvGrpSpPr/>
          <p:nvPr/>
        </p:nvGrpSpPr>
        <p:grpSpPr>
          <a:xfrm>
            <a:off x="3741989" y="1079255"/>
            <a:ext cx="1421576" cy="564356"/>
            <a:chOff x="1491811" y="1435970"/>
            <a:chExt cx="1421576" cy="564356"/>
          </a:xfrm>
        </p:grpSpPr>
        <p:grpSp>
          <p:nvGrpSpPr>
            <p:cNvPr id="245" name="组合 244">
              <a:extLst>
                <a:ext uri="{FF2B5EF4-FFF2-40B4-BE49-F238E27FC236}">
                  <a16:creationId xmlns:a16="http://schemas.microsoft.com/office/drawing/2014/main" id="{BEFB4665-5D0E-CC06-486A-43BB16935051}"/>
                </a:ext>
              </a:extLst>
            </p:cNvPr>
            <p:cNvGrpSpPr/>
            <p:nvPr/>
          </p:nvGrpSpPr>
          <p:grpSpPr>
            <a:xfrm>
              <a:off x="2203879" y="1435970"/>
              <a:ext cx="709508" cy="541734"/>
              <a:chOff x="1480994" y="1532692"/>
              <a:chExt cx="709508" cy="541734"/>
            </a:xfrm>
          </p:grpSpPr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A1D67A87-AF19-3E05-7A30-D86F9E74B10E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1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EE816EC7-0B4F-8397-2DC2-D82E2C611A2C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Y_1</a:t>
                </a:r>
                <a:endParaRPr lang="zh-CN" altLang="en-US" dirty="0"/>
              </a:p>
            </p:txBody>
          </p:sp>
        </p:grpSp>
        <p:grpSp>
          <p:nvGrpSpPr>
            <p:cNvPr id="246" name="组合 245">
              <a:extLst>
                <a:ext uri="{FF2B5EF4-FFF2-40B4-BE49-F238E27FC236}">
                  <a16:creationId xmlns:a16="http://schemas.microsoft.com/office/drawing/2014/main" id="{4111E1FD-E147-18E7-AEA3-CADA33B48F6C}"/>
                </a:ext>
              </a:extLst>
            </p:cNvPr>
            <p:cNvGrpSpPr/>
            <p:nvPr/>
          </p:nvGrpSpPr>
          <p:grpSpPr>
            <a:xfrm>
              <a:off x="1491811" y="1458592"/>
              <a:ext cx="709508" cy="541734"/>
              <a:chOff x="1480994" y="1532692"/>
              <a:chExt cx="709508" cy="541734"/>
            </a:xfrm>
          </p:grpSpPr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F66023F6-E9E4-8AF7-C622-0AA90E577A0B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1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48" name="文本框 247">
                <a:extLst>
                  <a:ext uri="{FF2B5EF4-FFF2-40B4-BE49-F238E27FC236}">
                    <a16:creationId xmlns:a16="http://schemas.microsoft.com/office/drawing/2014/main" id="{40B497D6-AA65-1B29-872E-699C742FEB23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X_1</a:t>
                </a:r>
                <a:endParaRPr lang="zh-CN" altLang="en-US" dirty="0"/>
              </a:p>
            </p:txBody>
          </p:sp>
        </p:grpSp>
      </p:grpSp>
      <p:grpSp>
        <p:nvGrpSpPr>
          <p:cNvPr id="251" name="组合 250">
            <a:extLst>
              <a:ext uri="{FF2B5EF4-FFF2-40B4-BE49-F238E27FC236}">
                <a16:creationId xmlns:a16="http://schemas.microsoft.com/office/drawing/2014/main" id="{231AB0EB-BC77-0956-7513-2AA0F2502289}"/>
              </a:ext>
            </a:extLst>
          </p:cNvPr>
          <p:cNvGrpSpPr/>
          <p:nvPr/>
        </p:nvGrpSpPr>
        <p:grpSpPr>
          <a:xfrm>
            <a:off x="5514080" y="2762852"/>
            <a:ext cx="1421576" cy="564356"/>
            <a:chOff x="1491811" y="1435970"/>
            <a:chExt cx="1421576" cy="564356"/>
          </a:xfrm>
        </p:grpSpPr>
        <p:grpSp>
          <p:nvGrpSpPr>
            <p:cNvPr id="252" name="组合 251">
              <a:extLst>
                <a:ext uri="{FF2B5EF4-FFF2-40B4-BE49-F238E27FC236}">
                  <a16:creationId xmlns:a16="http://schemas.microsoft.com/office/drawing/2014/main" id="{A4F28578-90E9-C38E-E482-B2CDAED20CAC}"/>
                </a:ext>
              </a:extLst>
            </p:cNvPr>
            <p:cNvGrpSpPr/>
            <p:nvPr/>
          </p:nvGrpSpPr>
          <p:grpSpPr>
            <a:xfrm>
              <a:off x="2203879" y="1435970"/>
              <a:ext cx="709508" cy="541734"/>
              <a:chOff x="1480994" y="1532692"/>
              <a:chExt cx="709508" cy="541734"/>
            </a:xfrm>
          </p:grpSpPr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F99535FA-089B-B065-049D-8656E7F6F68A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2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B8EFA4DF-2320-5BE8-D940-292B07A2586B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Y_2</a:t>
                </a:r>
                <a:endParaRPr lang="zh-CN" altLang="en-US" dirty="0"/>
              </a:p>
            </p:txBody>
          </p:sp>
        </p:grpSp>
        <p:grpSp>
          <p:nvGrpSpPr>
            <p:cNvPr id="253" name="组合 252">
              <a:extLst>
                <a:ext uri="{FF2B5EF4-FFF2-40B4-BE49-F238E27FC236}">
                  <a16:creationId xmlns:a16="http://schemas.microsoft.com/office/drawing/2014/main" id="{3A8FC23E-CD25-9C18-F997-F51D68033B12}"/>
                </a:ext>
              </a:extLst>
            </p:cNvPr>
            <p:cNvGrpSpPr/>
            <p:nvPr/>
          </p:nvGrpSpPr>
          <p:grpSpPr>
            <a:xfrm>
              <a:off x="1491811" y="1458592"/>
              <a:ext cx="709508" cy="541734"/>
              <a:chOff x="1480994" y="1532692"/>
              <a:chExt cx="709508" cy="541734"/>
            </a:xfrm>
          </p:grpSpPr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E4ED9B2E-F2DF-D7A8-9CDD-A5B3EDE372FC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2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20C2856C-8F5D-2AFD-CD2F-9DAB6AFCC72A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X_2</a:t>
                </a:r>
                <a:endParaRPr lang="zh-CN" altLang="en-US" dirty="0"/>
              </a:p>
            </p:txBody>
          </p:sp>
        </p:grpSp>
      </p:grpSp>
      <p:grpSp>
        <p:nvGrpSpPr>
          <p:cNvPr id="258" name="组合 257">
            <a:extLst>
              <a:ext uri="{FF2B5EF4-FFF2-40B4-BE49-F238E27FC236}">
                <a16:creationId xmlns:a16="http://schemas.microsoft.com/office/drawing/2014/main" id="{272FA23E-31EE-7BC6-3C58-D2D8D5FFC9B3}"/>
              </a:ext>
            </a:extLst>
          </p:cNvPr>
          <p:cNvGrpSpPr/>
          <p:nvPr/>
        </p:nvGrpSpPr>
        <p:grpSpPr>
          <a:xfrm>
            <a:off x="5494625" y="1632716"/>
            <a:ext cx="1421576" cy="564356"/>
            <a:chOff x="1491811" y="1435970"/>
            <a:chExt cx="1421576" cy="564356"/>
          </a:xfrm>
        </p:grpSpPr>
        <p:grpSp>
          <p:nvGrpSpPr>
            <p:cNvPr id="259" name="组合 258">
              <a:extLst>
                <a:ext uri="{FF2B5EF4-FFF2-40B4-BE49-F238E27FC236}">
                  <a16:creationId xmlns:a16="http://schemas.microsoft.com/office/drawing/2014/main" id="{8AA9FD91-88F1-E378-F593-DE715EEE6A62}"/>
                </a:ext>
              </a:extLst>
            </p:cNvPr>
            <p:cNvGrpSpPr/>
            <p:nvPr/>
          </p:nvGrpSpPr>
          <p:grpSpPr>
            <a:xfrm>
              <a:off x="2203879" y="1435970"/>
              <a:ext cx="709508" cy="541734"/>
              <a:chOff x="1480994" y="1532692"/>
              <a:chExt cx="709508" cy="541734"/>
            </a:xfrm>
          </p:grpSpPr>
          <p:sp>
            <p:nvSpPr>
              <p:cNvPr id="263" name="文本框 262">
                <a:extLst>
                  <a:ext uri="{FF2B5EF4-FFF2-40B4-BE49-F238E27FC236}">
                    <a16:creationId xmlns:a16="http://schemas.microsoft.com/office/drawing/2014/main" id="{DC488B2E-F1EB-1EEF-8516-3B8DF6B45F7B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2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64" name="文本框 263">
                <a:extLst>
                  <a:ext uri="{FF2B5EF4-FFF2-40B4-BE49-F238E27FC236}">
                    <a16:creationId xmlns:a16="http://schemas.microsoft.com/office/drawing/2014/main" id="{B40CF06A-2C90-B4C3-6DFD-E9C0B67BA775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Y_1</a:t>
                </a:r>
                <a:endParaRPr lang="zh-CN" altLang="en-US" dirty="0"/>
              </a:p>
            </p:txBody>
          </p:sp>
        </p:grpSp>
        <p:grpSp>
          <p:nvGrpSpPr>
            <p:cNvPr id="260" name="组合 259">
              <a:extLst>
                <a:ext uri="{FF2B5EF4-FFF2-40B4-BE49-F238E27FC236}">
                  <a16:creationId xmlns:a16="http://schemas.microsoft.com/office/drawing/2014/main" id="{4EE832C9-758C-0275-1720-CF1E9B43AB4A}"/>
                </a:ext>
              </a:extLst>
            </p:cNvPr>
            <p:cNvGrpSpPr/>
            <p:nvPr/>
          </p:nvGrpSpPr>
          <p:grpSpPr>
            <a:xfrm>
              <a:off x="1491811" y="1458592"/>
              <a:ext cx="709508" cy="541734"/>
              <a:chOff x="1480994" y="1532692"/>
              <a:chExt cx="709508" cy="541734"/>
            </a:xfrm>
          </p:grpSpPr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13CC6EA4-01A3-2DBC-21C8-7263305C6AD5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2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9800F872-34E4-8978-475E-A3C57FEEBD6E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X_1</a:t>
                </a:r>
                <a:endParaRPr lang="zh-CN" altLang="en-US" dirty="0"/>
              </a:p>
            </p:txBody>
          </p:sp>
        </p:grpSp>
      </p:grpSp>
      <p:grpSp>
        <p:nvGrpSpPr>
          <p:cNvPr id="265" name="组合 264">
            <a:extLst>
              <a:ext uri="{FF2B5EF4-FFF2-40B4-BE49-F238E27FC236}">
                <a16:creationId xmlns:a16="http://schemas.microsoft.com/office/drawing/2014/main" id="{4DA663B1-6E38-15FF-C062-593707EE99E2}"/>
              </a:ext>
            </a:extLst>
          </p:cNvPr>
          <p:cNvGrpSpPr/>
          <p:nvPr/>
        </p:nvGrpSpPr>
        <p:grpSpPr>
          <a:xfrm>
            <a:off x="8550830" y="4033262"/>
            <a:ext cx="1421576" cy="564356"/>
            <a:chOff x="1491811" y="1435970"/>
            <a:chExt cx="1421576" cy="564356"/>
          </a:xfrm>
        </p:grpSpPr>
        <p:grpSp>
          <p:nvGrpSpPr>
            <p:cNvPr id="266" name="组合 265">
              <a:extLst>
                <a:ext uri="{FF2B5EF4-FFF2-40B4-BE49-F238E27FC236}">
                  <a16:creationId xmlns:a16="http://schemas.microsoft.com/office/drawing/2014/main" id="{B34FCC5E-C867-4545-C742-A79EDEA977A7}"/>
                </a:ext>
              </a:extLst>
            </p:cNvPr>
            <p:cNvGrpSpPr/>
            <p:nvPr/>
          </p:nvGrpSpPr>
          <p:grpSpPr>
            <a:xfrm>
              <a:off x="2203879" y="1435970"/>
              <a:ext cx="709508" cy="541734"/>
              <a:chOff x="1480994" y="1532692"/>
              <a:chExt cx="709508" cy="541734"/>
            </a:xfrm>
          </p:grpSpPr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EA1465CD-460D-34BF-C46A-995BB0BCD7D2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FF00"/>
                    </a:solidFill>
                    <a:highlight>
                      <a:srgbClr val="FF00FF"/>
                    </a:highlight>
                  </a:rPr>
                  <a:t>4</a:t>
                </a:r>
                <a:endParaRPr lang="zh-CN" altLang="en-US" dirty="0">
                  <a:solidFill>
                    <a:srgbClr val="FFFF00"/>
                  </a:solidFill>
                  <a:highlight>
                    <a:srgbClr val="FF00FF"/>
                  </a:highlight>
                </a:endParaRPr>
              </a:p>
            </p:txBody>
          </p:sp>
          <p:sp>
            <p:nvSpPr>
              <p:cNvPr id="271" name="文本框 270">
                <a:extLst>
                  <a:ext uri="{FF2B5EF4-FFF2-40B4-BE49-F238E27FC236}">
                    <a16:creationId xmlns:a16="http://schemas.microsoft.com/office/drawing/2014/main" id="{1B2D57CE-13FF-A202-777A-B64012EFEC7E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Y_3</a:t>
                </a:r>
                <a:endParaRPr lang="zh-CN" altLang="en-US" dirty="0"/>
              </a:p>
            </p:txBody>
          </p:sp>
        </p:grpSp>
        <p:grpSp>
          <p:nvGrpSpPr>
            <p:cNvPr id="267" name="组合 266">
              <a:extLst>
                <a:ext uri="{FF2B5EF4-FFF2-40B4-BE49-F238E27FC236}">
                  <a16:creationId xmlns:a16="http://schemas.microsoft.com/office/drawing/2014/main" id="{0A378287-1550-9B35-66E4-D884343B9F2D}"/>
                </a:ext>
              </a:extLst>
            </p:cNvPr>
            <p:cNvGrpSpPr/>
            <p:nvPr/>
          </p:nvGrpSpPr>
          <p:grpSpPr>
            <a:xfrm>
              <a:off x="1491811" y="1458261"/>
              <a:ext cx="726293" cy="542065"/>
              <a:chOff x="1480994" y="1532361"/>
              <a:chExt cx="726293" cy="542065"/>
            </a:xfrm>
          </p:grpSpPr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050DDA5F-F829-29A7-38BA-C0703367B7E6}"/>
                  </a:ext>
                </a:extLst>
              </p:cNvPr>
              <p:cNvSpPr txBox="1"/>
              <p:nvPr/>
            </p:nvSpPr>
            <p:spPr>
              <a:xfrm>
                <a:off x="1568230" y="1532361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FF00"/>
                    </a:solidFill>
                    <a:highlight>
                      <a:srgbClr val="FF00FF"/>
                    </a:highlight>
                  </a:rPr>
                  <a:t>4</a:t>
                </a:r>
                <a:endParaRPr lang="zh-CN" altLang="en-US" dirty="0">
                  <a:solidFill>
                    <a:srgbClr val="FFFF00"/>
                  </a:solidFill>
                  <a:highlight>
                    <a:srgbClr val="FF00FF"/>
                  </a:highlight>
                </a:endParaRPr>
              </a:p>
            </p:txBody>
          </p:sp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728E6F6D-7A92-11E5-39AA-7B7CA53ED8C3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X_3</a:t>
                </a:r>
                <a:endParaRPr lang="zh-CN" altLang="en-US" dirty="0"/>
              </a:p>
            </p:txBody>
          </p:sp>
        </p:grpSp>
      </p:grpSp>
      <p:grpSp>
        <p:nvGrpSpPr>
          <p:cNvPr id="272" name="组合 271">
            <a:extLst>
              <a:ext uri="{FF2B5EF4-FFF2-40B4-BE49-F238E27FC236}">
                <a16:creationId xmlns:a16="http://schemas.microsoft.com/office/drawing/2014/main" id="{23496316-6A60-2D5B-E60E-329CC2646415}"/>
              </a:ext>
            </a:extLst>
          </p:cNvPr>
          <p:cNvGrpSpPr/>
          <p:nvPr/>
        </p:nvGrpSpPr>
        <p:grpSpPr>
          <a:xfrm>
            <a:off x="7075572" y="3368662"/>
            <a:ext cx="1421576" cy="564356"/>
            <a:chOff x="1491811" y="1435970"/>
            <a:chExt cx="1421576" cy="564356"/>
          </a:xfrm>
        </p:grpSpPr>
        <p:grpSp>
          <p:nvGrpSpPr>
            <p:cNvPr id="273" name="组合 272">
              <a:extLst>
                <a:ext uri="{FF2B5EF4-FFF2-40B4-BE49-F238E27FC236}">
                  <a16:creationId xmlns:a16="http://schemas.microsoft.com/office/drawing/2014/main" id="{56068BFF-8AF2-0E6A-2355-7554425C732C}"/>
                </a:ext>
              </a:extLst>
            </p:cNvPr>
            <p:cNvGrpSpPr/>
            <p:nvPr/>
          </p:nvGrpSpPr>
          <p:grpSpPr>
            <a:xfrm>
              <a:off x="2203879" y="1435970"/>
              <a:ext cx="709508" cy="541734"/>
              <a:chOff x="1480994" y="1532692"/>
              <a:chExt cx="709508" cy="541734"/>
            </a:xfrm>
          </p:grpSpPr>
          <p:sp>
            <p:nvSpPr>
              <p:cNvPr id="277" name="文本框 276">
                <a:extLst>
                  <a:ext uri="{FF2B5EF4-FFF2-40B4-BE49-F238E27FC236}">
                    <a16:creationId xmlns:a16="http://schemas.microsoft.com/office/drawing/2014/main" id="{0D135258-43E9-D4A3-0E2A-2C338E225A8C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3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2477E4F5-7F51-0562-453B-2FCE36840EEA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Y_2</a:t>
                </a:r>
                <a:endParaRPr lang="zh-CN" altLang="en-US" dirty="0"/>
              </a:p>
            </p:txBody>
          </p:sp>
        </p:grpSp>
        <p:grpSp>
          <p:nvGrpSpPr>
            <p:cNvPr id="274" name="组合 273">
              <a:extLst>
                <a:ext uri="{FF2B5EF4-FFF2-40B4-BE49-F238E27FC236}">
                  <a16:creationId xmlns:a16="http://schemas.microsoft.com/office/drawing/2014/main" id="{867515F2-0879-7CA4-E1CA-23630CB35ADC}"/>
                </a:ext>
              </a:extLst>
            </p:cNvPr>
            <p:cNvGrpSpPr/>
            <p:nvPr/>
          </p:nvGrpSpPr>
          <p:grpSpPr>
            <a:xfrm>
              <a:off x="1491811" y="1458592"/>
              <a:ext cx="709508" cy="541734"/>
              <a:chOff x="1480994" y="1532692"/>
              <a:chExt cx="709508" cy="541734"/>
            </a:xfrm>
          </p:grpSpPr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4D80BC5E-9283-EAFB-FB49-FC61EB383D3F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3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4D1EA127-CC2B-7663-699E-75AD43AC5A07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X_2</a:t>
                </a:r>
                <a:endParaRPr lang="zh-CN" altLang="en-US" dirty="0"/>
              </a:p>
            </p:txBody>
          </p:sp>
        </p:grpSp>
      </p:grpSp>
      <p:grpSp>
        <p:nvGrpSpPr>
          <p:cNvPr id="279" name="组合 278">
            <a:extLst>
              <a:ext uri="{FF2B5EF4-FFF2-40B4-BE49-F238E27FC236}">
                <a16:creationId xmlns:a16="http://schemas.microsoft.com/office/drawing/2014/main" id="{E7DB7E56-532E-B836-6FC3-43C06DCDE77E}"/>
              </a:ext>
            </a:extLst>
          </p:cNvPr>
          <p:cNvGrpSpPr/>
          <p:nvPr/>
        </p:nvGrpSpPr>
        <p:grpSpPr>
          <a:xfrm>
            <a:off x="7107784" y="2162682"/>
            <a:ext cx="1421576" cy="564356"/>
            <a:chOff x="1491811" y="1435970"/>
            <a:chExt cx="1421576" cy="564356"/>
          </a:xfrm>
        </p:grpSpPr>
        <p:grpSp>
          <p:nvGrpSpPr>
            <p:cNvPr id="280" name="组合 279">
              <a:extLst>
                <a:ext uri="{FF2B5EF4-FFF2-40B4-BE49-F238E27FC236}">
                  <a16:creationId xmlns:a16="http://schemas.microsoft.com/office/drawing/2014/main" id="{EB4E1C43-7118-82AD-7798-4CE755FEC748}"/>
                </a:ext>
              </a:extLst>
            </p:cNvPr>
            <p:cNvGrpSpPr/>
            <p:nvPr/>
          </p:nvGrpSpPr>
          <p:grpSpPr>
            <a:xfrm>
              <a:off x="2203879" y="1435970"/>
              <a:ext cx="709508" cy="541734"/>
              <a:chOff x="1480994" y="1532692"/>
              <a:chExt cx="709508" cy="541734"/>
            </a:xfrm>
          </p:grpSpPr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28DCB2DC-AFE8-F1FE-71F6-3807894A36D4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3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85" name="文本框 284">
                <a:extLst>
                  <a:ext uri="{FF2B5EF4-FFF2-40B4-BE49-F238E27FC236}">
                    <a16:creationId xmlns:a16="http://schemas.microsoft.com/office/drawing/2014/main" id="{83F50DDD-2263-37B3-106E-8BE091385B92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Y_1</a:t>
                </a:r>
                <a:endParaRPr lang="zh-CN" altLang="en-US" dirty="0"/>
              </a:p>
            </p:txBody>
          </p:sp>
        </p:grpSp>
        <p:grpSp>
          <p:nvGrpSpPr>
            <p:cNvPr id="281" name="组合 280">
              <a:extLst>
                <a:ext uri="{FF2B5EF4-FFF2-40B4-BE49-F238E27FC236}">
                  <a16:creationId xmlns:a16="http://schemas.microsoft.com/office/drawing/2014/main" id="{FB3D179E-9AF8-0751-784E-8F217693E14C}"/>
                </a:ext>
              </a:extLst>
            </p:cNvPr>
            <p:cNvGrpSpPr/>
            <p:nvPr/>
          </p:nvGrpSpPr>
          <p:grpSpPr>
            <a:xfrm>
              <a:off x="1491811" y="1458592"/>
              <a:ext cx="709508" cy="541734"/>
              <a:chOff x="1480994" y="1532692"/>
              <a:chExt cx="709508" cy="541734"/>
            </a:xfrm>
          </p:grpSpPr>
          <p:sp>
            <p:nvSpPr>
              <p:cNvPr id="282" name="文本框 281">
                <a:extLst>
                  <a:ext uri="{FF2B5EF4-FFF2-40B4-BE49-F238E27FC236}">
                    <a16:creationId xmlns:a16="http://schemas.microsoft.com/office/drawing/2014/main" id="{0501D981-E897-3712-DB2F-03FE09245AB1}"/>
                  </a:ext>
                </a:extLst>
              </p:cNvPr>
              <p:cNvSpPr txBox="1"/>
              <p:nvPr/>
            </p:nvSpPr>
            <p:spPr>
              <a:xfrm>
                <a:off x="1540199" y="1532692"/>
                <a:ext cx="6503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3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83" name="文本框 282">
                <a:extLst>
                  <a:ext uri="{FF2B5EF4-FFF2-40B4-BE49-F238E27FC236}">
                    <a16:creationId xmlns:a16="http://schemas.microsoft.com/office/drawing/2014/main" id="{96C729C4-4362-2D6E-7A52-27250557BFEE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X_1</a:t>
                </a:r>
                <a:endParaRPr lang="zh-CN" altLang="en-US" dirty="0"/>
              </a:p>
            </p:txBody>
          </p:sp>
        </p:grpSp>
      </p:grpSp>
      <p:grpSp>
        <p:nvGrpSpPr>
          <p:cNvPr id="286" name="组合 285">
            <a:extLst>
              <a:ext uri="{FF2B5EF4-FFF2-40B4-BE49-F238E27FC236}">
                <a16:creationId xmlns:a16="http://schemas.microsoft.com/office/drawing/2014/main" id="{D72DCBA9-EC74-4E5D-267D-941D70B78B74}"/>
              </a:ext>
            </a:extLst>
          </p:cNvPr>
          <p:cNvGrpSpPr/>
          <p:nvPr/>
        </p:nvGrpSpPr>
        <p:grpSpPr>
          <a:xfrm>
            <a:off x="8589315" y="2854333"/>
            <a:ext cx="1421576" cy="564356"/>
            <a:chOff x="1491811" y="1435970"/>
            <a:chExt cx="1421576" cy="564356"/>
          </a:xfrm>
        </p:grpSpPr>
        <p:grpSp>
          <p:nvGrpSpPr>
            <p:cNvPr id="287" name="组合 286">
              <a:extLst>
                <a:ext uri="{FF2B5EF4-FFF2-40B4-BE49-F238E27FC236}">
                  <a16:creationId xmlns:a16="http://schemas.microsoft.com/office/drawing/2014/main" id="{A9FB3EEC-29B0-7847-38A6-6EDFF9AC6925}"/>
                </a:ext>
              </a:extLst>
            </p:cNvPr>
            <p:cNvGrpSpPr/>
            <p:nvPr/>
          </p:nvGrpSpPr>
          <p:grpSpPr>
            <a:xfrm>
              <a:off x="2203879" y="1435970"/>
              <a:ext cx="709508" cy="541734"/>
              <a:chOff x="1480994" y="1532692"/>
              <a:chExt cx="709508" cy="541734"/>
            </a:xfrm>
          </p:grpSpPr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98D14C94-274B-7B01-6B6A-C935B64E7546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FF00"/>
                    </a:solidFill>
                    <a:highlight>
                      <a:srgbClr val="FF00FF"/>
                    </a:highlight>
                  </a:rPr>
                  <a:t>4</a:t>
                </a:r>
                <a:endParaRPr lang="zh-CN" altLang="en-US" dirty="0">
                  <a:solidFill>
                    <a:srgbClr val="FFFF00"/>
                  </a:solidFill>
                  <a:highlight>
                    <a:srgbClr val="FF00FF"/>
                  </a:highlight>
                </a:endParaRPr>
              </a:p>
            </p:txBody>
          </p:sp>
          <p:sp>
            <p:nvSpPr>
              <p:cNvPr id="292" name="文本框 291">
                <a:extLst>
                  <a:ext uri="{FF2B5EF4-FFF2-40B4-BE49-F238E27FC236}">
                    <a16:creationId xmlns:a16="http://schemas.microsoft.com/office/drawing/2014/main" id="{7D20BCEF-065E-28BC-1B52-893B617C89C2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Y_2</a:t>
                </a:r>
                <a:endParaRPr lang="zh-CN" altLang="en-US" dirty="0"/>
              </a:p>
            </p:txBody>
          </p:sp>
        </p:grpSp>
        <p:grpSp>
          <p:nvGrpSpPr>
            <p:cNvPr id="288" name="组合 287">
              <a:extLst>
                <a:ext uri="{FF2B5EF4-FFF2-40B4-BE49-F238E27FC236}">
                  <a16:creationId xmlns:a16="http://schemas.microsoft.com/office/drawing/2014/main" id="{B63F4562-E26E-C424-567D-35750A4EE509}"/>
                </a:ext>
              </a:extLst>
            </p:cNvPr>
            <p:cNvGrpSpPr/>
            <p:nvPr/>
          </p:nvGrpSpPr>
          <p:grpSpPr>
            <a:xfrm>
              <a:off x="1491811" y="1458592"/>
              <a:ext cx="709508" cy="541734"/>
              <a:chOff x="1480994" y="1532692"/>
              <a:chExt cx="709508" cy="541734"/>
            </a:xfrm>
          </p:grpSpPr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5BC15690-6A1B-4EBD-A3C1-6357D277CD9B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FF00"/>
                    </a:solidFill>
                    <a:highlight>
                      <a:srgbClr val="FF00FF"/>
                    </a:highlight>
                  </a:rPr>
                  <a:t>4</a:t>
                </a:r>
                <a:endParaRPr lang="zh-CN" altLang="en-US" dirty="0">
                  <a:solidFill>
                    <a:srgbClr val="FFFF00"/>
                  </a:solidFill>
                  <a:highlight>
                    <a:srgbClr val="FF00FF"/>
                  </a:highlight>
                </a:endParaRPr>
              </a:p>
            </p:txBody>
          </p:sp>
          <p:sp>
            <p:nvSpPr>
              <p:cNvPr id="290" name="文本框 289">
                <a:extLst>
                  <a:ext uri="{FF2B5EF4-FFF2-40B4-BE49-F238E27FC236}">
                    <a16:creationId xmlns:a16="http://schemas.microsoft.com/office/drawing/2014/main" id="{FD69CC1E-04AC-F428-05C3-4919757196C2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X_2</a:t>
                </a:r>
                <a:endParaRPr lang="zh-CN" altLang="en-US" dirty="0"/>
              </a:p>
            </p:txBody>
          </p:sp>
        </p:grpSp>
      </p:grpSp>
      <p:grpSp>
        <p:nvGrpSpPr>
          <p:cNvPr id="293" name="组合 292">
            <a:extLst>
              <a:ext uri="{FF2B5EF4-FFF2-40B4-BE49-F238E27FC236}">
                <a16:creationId xmlns:a16="http://schemas.microsoft.com/office/drawing/2014/main" id="{F6F0EB39-6422-D7D5-EFC1-995FA4D3E296}"/>
              </a:ext>
            </a:extLst>
          </p:cNvPr>
          <p:cNvGrpSpPr/>
          <p:nvPr/>
        </p:nvGrpSpPr>
        <p:grpSpPr>
          <a:xfrm>
            <a:off x="8578087" y="1619122"/>
            <a:ext cx="1421576" cy="564356"/>
            <a:chOff x="1491811" y="1435970"/>
            <a:chExt cx="1421576" cy="564356"/>
          </a:xfrm>
        </p:grpSpPr>
        <p:grpSp>
          <p:nvGrpSpPr>
            <p:cNvPr id="294" name="组合 293">
              <a:extLst>
                <a:ext uri="{FF2B5EF4-FFF2-40B4-BE49-F238E27FC236}">
                  <a16:creationId xmlns:a16="http://schemas.microsoft.com/office/drawing/2014/main" id="{D8EFF827-FE23-3C23-1D77-99A9F49784BD}"/>
                </a:ext>
              </a:extLst>
            </p:cNvPr>
            <p:cNvGrpSpPr/>
            <p:nvPr/>
          </p:nvGrpSpPr>
          <p:grpSpPr>
            <a:xfrm>
              <a:off x="2203879" y="1435970"/>
              <a:ext cx="709508" cy="541734"/>
              <a:chOff x="1480994" y="1532692"/>
              <a:chExt cx="709508" cy="541734"/>
            </a:xfrm>
          </p:grpSpPr>
          <p:sp>
            <p:nvSpPr>
              <p:cNvPr id="298" name="文本框 297">
                <a:extLst>
                  <a:ext uri="{FF2B5EF4-FFF2-40B4-BE49-F238E27FC236}">
                    <a16:creationId xmlns:a16="http://schemas.microsoft.com/office/drawing/2014/main" id="{A2118103-5D51-4B25-4C32-E74A3D538F4B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FF00"/>
                    </a:solidFill>
                    <a:highlight>
                      <a:srgbClr val="FF00FF"/>
                    </a:highlight>
                  </a:rPr>
                  <a:t>4</a:t>
                </a:r>
                <a:endParaRPr lang="zh-CN" altLang="en-US" dirty="0">
                  <a:solidFill>
                    <a:srgbClr val="FFFF00"/>
                  </a:solidFill>
                  <a:highlight>
                    <a:srgbClr val="FF00FF"/>
                  </a:highlight>
                </a:endParaRPr>
              </a:p>
            </p:txBody>
          </p:sp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C438D276-C873-1C26-C9A0-E94137AA760D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Y_1</a:t>
                </a:r>
                <a:endParaRPr lang="zh-CN" altLang="en-US" dirty="0"/>
              </a:p>
            </p:txBody>
          </p:sp>
        </p:grpSp>
        <p:grpSp>
          <p:nvGrpSpPr>
            <p:cNvPr id="295" name="组合 294">
              <a:extLst>
                <a:ext uri="{FF2B5EF4-FFF2-40B4-BE49-F238E27FC236}">
                  <a16:creationId xmlns:a16="http://schemas.microsoft.com/office/drawing/2014/main" id="{B5E4D9AB-E0AF-C9F2-752A-CFC08CFC6528}"/>
                </a:ext>
              </a:extLst>
            </p:cNvPr>
            <p:cNvGrpSpPr/>
            <p:nvPr/>
          </p:nvGrpSpPr>
          <p:grpSpPr>
            <a:xfrm>
              <a:off x="1491811" y="1458592"/>
              <a:ext cx="709508" cy="541734"/>
              <a:chOff x="1480994" y="1532692"/>
              <a:chExt cx="709508" cy="541734"/>
            </a:xfrm>
          </p:grpSpPr>
          <p:sp>
            <p:nvSpPr>
              <p:cNvPr id="296" name="文本框 295">
                <a:extLst>
                  <a:ext uri="{FF2B5EF4-FFF2-40B4-BE49-F238E27FC236}">
                    <a16:creationId xmlns:a16="http://schemas.microsoft.com/office/drawing/2014/main" id="{29CF5DD5-2907-24A4-AA60-B0333317714F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FF00"/>
                    </a:solidFill>
                    <a:highlight>
                      <a:srgbClr val="FF00FF"/>
                    </a:highlight>
                  </a:rPr>
                  <a:t>4</a:t>
                </a:r>
                <a:endParaRPr lang="zh-CN" altLang="en-US" dirty="0">
                  <a:solidFill>
                    <a:srgbClr val="FFFF00"/>
                  </a:solidFill>
                  <a:highlight>
                    <a:srgbClr val="FF00FF"/>
                  </a:highlight>
                </a:endParaRPr>
              </a:p>
            </p:txBody>
          </p:sp>
          <p:sp>
            <p:nvSpPr>
              <p:cNvPr id="297" name="文本框 296">
                <a:extLst>
                  <a:ext uri="{FF2B5EF4-FFF2-40B4-BE49-F238E27FC236}">
                    <a16:creationId xmlns:a16="http://schemas.microsoft.com/office/drawing/2014/main" id="{D9684190-9057-788A-B66B-03C8DB42B2E3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X_1</a:t>
                </a:r>
                <a:endParaRPr lang="zh-CN" altLang="en-US" dirty="0"/>
              </a:p>
            </p:txBody>
          </p:sp>
        </p:grpSp>
      </p:grpSp>
      <p:sp>
        <p:nvSpPr>
          <p:cNvPr id="300" name="文本框 299">
            <a:extLst>
              <a:ext uri="{FF2B5EF4-FFF2-40B4-BE49-F238E27FC236}">
                <a16:creationId xmlns:a16="http://schemas.microsoft.com/office/drawing/2014/main" id="{5D2CD900-B960-7627-1EAB-B741F94C8887}"/>
              </a:ext>
            </a:extLst>
          </p:cNvPr>
          <p:cNvSpPr txBox="1"/>
          <p:nvPr/>
        </p:nvSpPr>
        <p:spPr>
          <a:xfrm>
            <a:off x="10162678" y="5835120"/>
            <a:ext cx="1772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Consolas" panose="020B0609020204030204" pitchFamily="49" charset="0"/>
              </a:rPr>
              <a:t>include-yy</a:t>
            </a:r>
          </a:p>
          <a:p>
            <a:r>
              <a:rPr lang="en-US" altLang="zh-CN" i="1" dirty="0">
                <a:latin typeface="Consolas" panose="020B0609020204030204" pitchFamily="49" charset="0"/>
              </a:rPr>
              <a:t>2022/11/22</a:t>
            </a:r>
            <a:endParaRPr lang="zh-CN" altLang="en-US" i="1" dirty="0"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65AE088-EAC9-3E46-C922-4F568F648BCD}"/>
              </a:ext>
            </a:extLst>
          </p:cNvPr>
          <p:cNvSpPr txBox="1"/>
          <p:nvPr/>
        </p:nvSpPr>
        <p:spPr>
          <a:xfrm>
            <a:off x="164759" y="5303125"/>
            <a:ext cx="114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权值矩阵</a:t>
            </a:r>
          </a:p>
        </p:txBody>
      </p:sp>
      <p:sp>
        <p:nvSpPr>
          <p:cNvPr id="11" name="矩形: 棱台 10">
            <a:extLst>
              <a:ext uri="{FF2B5EF4-FFF2-40B4-BE49-F238E27FC236}">
                <a16:creationId xmlns:a16="http://schemas.microsoft.com/office/drawing/2014/main" id="{0E47973F-9709-D42B-FD47-6D89AF870092}"/>
              </a:ext>
            </a:extLst>
          </p:cNvPr>
          <p:cNvSpPr/>
          <p:nvPr/>
        </p:nvSpPr>
        <p:spPr>
          <a:xfrm>
            <a:off x="3182139" y="5289070"/>
            <a:ext cx="532820" cy="462609"/>
          </a:xfrm>
          <a:prstGeom prst="bevel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: 棱台 16">
            <a:extLst>
              <a:ext uri="{FF2B5EF4-FFF2-40B4-BE49-F238E27FC236}">
                <a16:creationId xmlns:a16="http://schemas.microsoft.com/office/drawing/2014/main" id="{A52839EE-0E35-A975-377E-D95139A140B2}"/>
              </a:ext>
            </a:extLst>
          </p:cNvPr>
          <p:cNvSpPr/>
          <p:nvPr/>
        </p:nvSpPr>
        <p:spPr>
          <a:xfrm>
            <a:off x="4910452" y="5289069"/>
            <a:ext cx="532820" cy="462609"/>
          </a:xfrm>
          <a:prstGeom prst="bevel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: 棱台 21">
            <a:extLst>
              <a:ext uri="{FF2B5EF4-FFF2-40B4-BE49-F238E27FC236}">
                <a16:creationId xmlns:a16="http://schemas.microsoft.com/office/drawing/2014/main" id="{14BE2066-C82E-B351-4EC3-609DB389577E}"/>
              </a:ext>
            </a:extLst>
          </p:cNvPr>
          <p:cNvSpPr/>
          <p:nvPr/>
        </p:nvSpPr>
        <p:spPr>
          <a:xfrm>
            <a:off x="6669246" y="5258879"/>
            <a:ext cx="532820" cy="462609"/>
          </a:xfrm>
          <a:prstGeom prst="bevel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: 棱台 25">
            <a:extLst>
              <a:ext uri="{FF2B5EF4-FFF2-40B4-BE49-F238E27FC236}">
                <a16:creationId xmlns:a16="http://schemas.microsoft.com/office/drawing/2014/main" id="{25053320-A7DA-795C-7D8A-967E65AE5802}"/>
              </a:ext>
            </a:extLst>
          </p:cNvPr>
          <p:cNvSpPr/>
          <p:nvPr/>
        </p:nvSpPr>
        <p:spPr>
          <a:xfrm>
            <a:off x="1599439" y="5252498"/>
            <a:ext cx="532820" cy="462609"/>
          </a:xfrm>
          <a:prstGeom prst="bevel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C000"/>
                </a:solidFill>
              </a:rPr>
              <a:t>0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282DA6A8-CF56-AD76-AA33-04C024DA7D6E}"/>
              </a:ext>
            </a:extLst>
          </p:cNvPr>
          <p:cNvSpPr/>
          <p:nvPr/>
        </p:nvSpPr>
        <p:spPr>
          <a:xfrm>
            <a:off x="337654" y="2225983"/>
            <a:ext cx="325791" cy="269993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A34282E-7EE2-2C90-77BB-FED95182B247}"/>
              </a:ext>
            </a:extLst>
          </p:cNvPr>
          <p:cNvSpPr txBox="1"/>
          <p:nvPr/>
        </p:nvSpPr>
        <p:spPr>
          <a:xfrm>
            <a:off x="14479" y="3232572"/>
            <a:ext cx="464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入力</a:t>
            </a:r>
          </a:p>
        </p:txBody>
      </p:sp>
      <p:sp>
        <p:nvSpPr>
          <p:cNvPr id="42" name="右大括号 41">
            <a:extLst>
              <a:ext uri="{FF2B5EF4-FFF2-40B4-BE49-F238E27FC236}">
                <a16:creationId xmlns:a16="http://schemas.microsoft.com/office/drawing/2014/main" id="{B8F4034F-2A2C-9AF6-DB82-AE097D09FEEA}"/>
              </a:ext>
            </a:extLst>
          </p:cNvPr>
          <p:cNvSpPr/>
          <p:nvPr/>
        </p:nvSpPr>
        <p:spPr>
          <a:xfrm>
            <a:off x="11341951" y="2335084"/>
            <a:ext cx="277707" cy="246720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110FCA8-12ED-25AA-866C-99EC90953E0A}"/>
              </a:ext>
            </a:extLst>
          </p:cNvPr>
          <p:cNvSpPr txBox="1"/>
          <p:nvPr/>
        </p:nvSpPr>
        <p:spPr>
          <a:xfrm>
            <a:off x="11581573" y="3243855"/>
            <a:ext cx="464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出力</a:t>
            </a:r>
          </a:p>
        </p:txBody>
      </p:sp>
      <p:sp>
        <p:nvSpPr>
          <p:cNvPr id="44" name="双括号 43">
            <a:extLst>
              <a:ext uri="{FF2B5EF4-FFF2-40B4-BE49-F238E27FC236}">
                <a16:creationId xmlns:a16="http://schemas.microsoft.com/office/drawing/2014/main" id="{96E84653-FF51-6CB9-2EA9-C00FAAE87DC8}"/>
              </a:ext>
            </a:extLst>
          </p:cNvPr>
          <p:cNvSpPr/>
          <p:nvPr/>
        </p:nvSpPr>
        <p:spPr>
          <a:xfrm>
            <a:off x="1478425" y="5160636"/>
            <a:ext cx="763550" cy="646332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双括号 44">
            <a:extLst>
              <a:ext uri="{FF2B5EF4-FFF2-40B4-BE49-F238E27FC236}">
                <a16:creationId xmlns:a16="http://schemas.microsoft.com/office/drawing/2014/main" id="{0256E598-F434-2E94-FD24-75443DEF2A71}"/>
              </a:ext>
            </a:extLst>
          </p:cNvPr>
          <p:cNvSpPr/>
          <p:nvPr/>
        </p:nvSpPr>
        <p:spPr>
          <a:xfrm>
            <a:off x="3059061" y="5245924"/>
            <a:ext cx="763550" cy="556134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双括号 45">
            <a:extLst>
              <a:ext uri="{FF2B5EF4-FFF2-40B4-BE49-F238E27FC236}">
                <a16:creationId xmlns:a16="http://schemas.microsoft.com/office/drawing/2014/main" id="{84F3CCDE-1EA3-5AE2-88F9-A400FB8BCBA1}"/>
              </a:ext>
            </a:extLst>
          </p:cNvPr>
          <p:cNvSpPr/>
          <p:nvPr/>
        </p:nvSpPr>
        <p:spPr>
          <a:xfrm>
            <a:off x="4775036" y="5227824"/>
            <a:ext cx="792653" cy="582507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双括号 55">
            <a:extLst>
              <a:ext uri="{FF2B5EF4-FFF2-40B4-BE49-F238E27FC236}">
                <a16:creationId xmlns:a16="http://schemas.microsoft.com/office/drawing/2014/main" id="{EA048792-8D88-9CF6-DE32-3604DF5188F7}"/>
              </a:ext>
            </a:extLst>
          </p:cNvPr>
          <p:cNvSpPr/>
          <p:nvPr/>
        </p:nvSpPr>
        <p:spPr>
          <a:xfrm>
            <a:off x="6520114" y="5225284"/>
            <a:ext cx="805410" cy="585048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F8C236A-AD7B-79A7-58DF-5D677FA5E09B}"/>
              </a:ext>
            </a:extLst>
          </p:cNvPr>
          <p:cNvGrpSpPr/>
          <p:nvPr/>
        </p:nvGrpSpPr>
        <p:grpSpPr>
          <a:xfrm>
            <a:off x="8100750" y="5204234"/>
            <a:ext cx="778173" cy="606097"/>
            <a:chOff x="8100750" y="5204234"/>
            <a:chExt cx="778173" cy="606097"/>
          </a:xfrm>
        </p:grpSpPr>
        <p:sp>
          <p:nvSpPr>
            <p:cNvPr id="24" name="矩形: 棱台 23">
              <a:extLst>
                <a:ext uri="{FF2B5EF4-FFF2-40B4-BE49-F238E27FC236}">
                  <a16:creationId xmlns:a16="http://schemas.microsoft.com/office/drawing/2014/main" id="{61DF2DDF-9A0A-D81E-6BAC-B8806244ABB3}"/>
                </a:ext>
              </a:extLst>
            </p:cNvPr>
            <p:cNvSpPr/>
            <p:nvPr/>
          </p:nvSpPr>
          <p:spPr>
            <a:xfrm>
              <a:off x="8209831" y="5252499"/>
              <a:ext cx="532820" cy="462609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双括号 57">
              <a:extLst>
                <a:ext uri="{FF2B5EF4-FFF2-40B4-BE49-F238E27FC236}">
                  <a16:creationId xmlns:a16="http://schemas.microsoft.com/office/drawing/2014/main" id="{908760F6-25D5-1562-33DA-059885D158B3}"/>
                </a:ext>
              </a:extLst>
            </p:cNvPr>
            <p:cNvSpPr/>
            <p:nvPr/>
          </p:nvSpPr>
          <p:spPr>
            <a:xfrm>
              <a:off x="8100750" y="5204234"/>
              <a:ext cx="778173" cy="606097"/>
            </a:xfrm>
            <a:prstGeom prst="bracketPair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91524B23-73CD-5159-1811-FE3733227980}"/>
              </a:ext>
            </a:extLst>
          </p:cNvPr>
          <p:cNvGrpSpPr/>
          <p:nvPr/>
        </p:nvGrpSpPr>
        <p:grpSpPr>
          <a:xfrm>
            <a:off x="9667499" y="5248822"/>
            <a:ext cx="778173" cy="606097"/>
            <a:chOff x="8100750" y="5204234"/>
            <a:chExt cx="778173" cy="606097"/>
          </a:xfrm>
        </p:grpSpPr>
        <p:sp>
          <p:nvSpPr>
            <p:cNvPr id="71" name="矩形: 棱台 70">
              <a:extLst>
                <a:ext uri="{FF2B5EF4-FFF2-40B4-BE49-F238E27FC236}">
                  <a16:creationId xmlns:a16="http://schemas.microsoft.com/office/drawing/2014/main" id="{CCF51467-9D5E-E77E-2F9A-CF71E46BE5F7}"/>
                </a:ext>
              </a:extLst>
            </p:cNvPr>
            <p:cNvSpPr/>
            <p:nvPr/>
          </p:nvSpPr>
          <p:spPr>
            <a:xfrm>
              <a:off x="8209831" y="5252499"/>
              <a:ext cx="532820" cy="462609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C000"/>
                  </a:solidFill>
                </a:rPr>
                <a:t>5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72" name="双括号 71">
              <a:extLst>
                <a:ext uri="{FF2B5EF4-FFF2-40B4-BE49-F238E27FC236}">
                  <a16:creationId xmlns:a16="http://schemas.microsoft.com/office/drawing/2014/main" id="{9CA42B6D-DF15-B582-46B4-349E9CC50D06}"/>
                </a:ext>
              </a:extLst>
            </p:cNvPr>
            <p:cNvSpPr/>
            <p:nvPr/>
          </p:nvSpPr>
          <p:spPr>
            <a:xfrm>
              <a:off x="8100750" y="5204234"/>
              <a:ext cx="778173" cy="606097"/>
            </a:xfrm>
            <a:prstGeom prst="bracketPair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椭圆 33">
            <a:extLst>
              <a:ext uri="{FF2B5EF4-FFF2-40B4-BE49-F238E27FC236}">
                <a16:creationId xmlns:a16="http://schemas.microsoft.com/office/drawing/2014/main" id="{C87C6B01-637D-C14A-74BD-AB0DC795D8F3}"/>
              </a:ext>
            </a:extLst>
          </p:cNvPr>
          <p:cNvSpPr/>
          <p:nvPr/>
        </p:nvSpPr>
        <p:spPr>
          <a:xfrm>
            <a:off x="3170842" y="5966736"/>
            <a:ext cx="555413" cy="541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4F5B470B-0C8F-5F20-D2CD-910AE6BC938E}"/>
              </a:ext>
            </a:extLst>
          </p:cNvPr>
          <p:cNvCxnSpPr>
            <a:cxnSpLocks/>
            <a:endCxn id="34" idx="7"/>
          </p:cNvCxnSpPr>
          <p:nvPr/>
        </p:nvCxnSpPr>
        <p:spPr>
          <a:xfrm flipH="1">
            <a:off x="3644917" y="5751678"/>
            <a:ext cx="434166" cy="2944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954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>
            <a:extLst>
              <a:ext uri="{FF2B5EF4-FFF2-40B4-BE49-F238E27FC236}">
                <a16:creationId xmlns:a16="http://schemas.microsoft.com/office/drawing/2014/main" id="{20B883E4-B6C1-548B-5376-A1B610E56CD7}"/>
              </a:ext>
            </a:extLst>
          </p:cNvPr>
          <p:cNvSpPr/>
          <p:nvPr/>
        </p:nvSpPr>
        <p:spPr>
          <a:xfrm>
            <a:off x="3279609" y="1521939"/>
            <a:ext cx="540980" cy="368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BN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878B5E0-18BD-30F7-C068-55D597A6F1D1}"/>
              </a:ext>
            </a:extLst>
          </p:cNvPr>
          <p:cNvCxnSpPr>
            <a:cxnSpLocks/>
          </p:cNvCxnSpPr>
          <p:nvPr/>
        </p:nvCxnSpPr>
        <p:spPr>
          <a:xfrm flipH="1">
            <a:off x="1896533" y="1100587"/>
            <a:ext cx="1449493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8B8F8A3-FA23-2018-B3B4-FEC968C29D6C}"/>
              </a:ext>
            </a:extLst>
          </p:cNvPr>
          <p:cNvGrpSpPr/>
          <p:nvPr/>
        </p:nvGrpSpPr>
        <p:grpSpPr>
          <a:xfrm>
            <a:off x="2343574" y="1439333"/>
            <a:ext cx="7156028" cy="4168986"/>
            <a:chOff x="1293707" y="1209041"/>
            <a:chExt cx="7156028" cy="416898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24D34592-DB72-04B8-8EE1-D8A5B663D19E}"/>
                </a:ext>
              </a:extLst>
            </p:cNvPr>
            <p:cNvSpPr/>
            <p:nvPr/>
          </p:nvSpPr>
          <p:spPr>
            <a:xfrm>
              <a:off x="1293707" y="1835574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id</a:t>
              </a:r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4B815C3-9D0A-F6E4-7363-1202195EE894}"/>
                </a:ext>
              </a:extLst>
            </p:cNvPr>
            <p:cNvSpPr/>
            <p:nvPr/>
          </p:nvSpPr>
          <p:spPr>
            <a:xfrm>
              <a:off x="1293707" y="3044614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id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BF25D61-E001-35A8-F5E6-B9A7058C9A2F}"/>
                </a:ext>
              </a:extLst>
            </p:cNvPr>
            <p:cNvSpPr/>
            <p:nvPr/>
          </p:nvSpPr>
          <p:spPr>
            <a:xfrm>
              <a:off x="1293707" y="4253654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id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57D443E-8E41-FC7A-C401-06B241A9B832}"/>
                </a:ext>
              </a:extLst>
            </p:cNvPr>
            <p:cNvSpPr/>
            <p:nvPr/>
          </p:nvSpPr>
          <p:spPr>
            <a:xfrm>
              <a:off x="3044613" y="1209041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898A839-6E67-0F0D-BB45-7708B7E395EE}"/>
                </a:ext>
              </a:extLst>
            </p:cNvPr>
            <p:cNvSpPr/>
            <p:nvPr/>
          </p:nvSpPr>
          <p:spPr>
            <a:xfrm>
              <a:off x="3044613" y="2418081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490961F-DCD0-8358-2710-426EE3CE601B}"/>
                </a:ext>
              </a:extLst>
            </p:cNvPr>
            <p:cNvSpPr/>
            <p:nvPr/>
          </p:nvSpPr>
          <p:spPr>
            <a:xfrm>
              <a:off x="3044613" y="3627121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A085F0A-D250-1747-B8C7-381C8F534346}"/>
                </a:ext>
              </a:extLst>
            </p:cNvPr>
            <p:cNvSpPr/>
            <p:nvPr/>
          </p:nvSpPr>
          <p:spPr>
            <a:xfrm>
              <a:off x="3044613" y="4836161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9B53E08D-F33C-DB2A-93DF-F817866E657C}"/>
                </a:ext>
              </a:extLst>
            </p:cNvPr>
            <p:cNvSpPr/>
            <p:nvPr/>
          </p:nvSpPr>
          <p:spPr>
            <a:xfrm>
              <a:off x="4802293" y="1835574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0B1C52F-11D2-9099-0896-C6329E528628}"/>
                </a:ext>
              </a:extLst>
            </p:cNvPr>
            <p:cNvSpPr/>
            <p:nvPr/>
          </p:nvSpPr>
          <p:spPr>
            <a:xfrm>
              <a:off x="4802293" y="3044614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595A9458-2911-0E59-0D8A-077F7CDC6EFA}"/>
                </a:ext>
              </a:extLst>
            </p:cNvPr>
            <p:cNvSpPr/>
            <p:nvPr/>
          </p:nvSpPr>
          <p:spPr>
            <a:xfrm>
              <a:off x="4802293" y="4253654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7CE71A2-E077-E934-307B-B087FECD5CFC}"/>
                </a:ext>
              </a:extLst>
            </p:cNvPr>
            <p:cNvSpPr/>
            <p:nvPr/>
          </p:nvSpPr>
          <p:spPr>
            <a:xfrm>
              <a:off x="6414349" y="2418081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07AC5BE-ABBE-EE03-61CA-1D0AFABBF243}"/>
                </a:ext>
              </a:extLst>
            </p:cNvPr>
            <p:cNvSpPr/>
            <p:nvPr/>
          </p:nvSpPr>
          <p:spPr>
            <a:xfrm>
              <a:off x="6414349" y="3627121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386F700-4600-0272-FF0B-E765C36F8D51}"/>
                </a:ext>
              </a:extLst>
            </p:cNvPr>
            <p:cNvSpPr/>
            <p:nvPr/>
          </p:nvSpPr>
          <p:spPr>
            <a:xfrm>
              <a:off x="7894322" y="1835574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C5F00127-B8D1-B470-7D7E-F798ED5FF1FE}"/>
                </a:ext>
              </a:extLst>
            </p:cNvPr>
            <p:cNvSpPr/>
            <p:nvPr/>
          </p:nvSpPr>
          <p:spPr>
            <a:xfrm>
              <a:off x="7894322" y="3044614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1F94E8A1-2254-7D05-1493-912E506C5AAE}"/>
                </a:ext>
              </a:extLst>
            </p:cNvPr>
            <p:cNvSpPr/>
            <p:nvPr/>
          </p:nvSpPr>
          <p:spPr>
            <a:xfrm>
              <a:off x="7894322" y="4253654"/>
              <a:ext cx="555413" cy="541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3E8B800-DC87-48B8-B67C-430700349BA5}"/>
              </a:ext>
            </a:extLst>
          </p:cNvPr>
          <p:cNvCxnSpPr>
            <a:cxnSpLocks/>
          </p:cNvCxnSpPr>
          <p:nvPr/>
        </p:nvCxnSpPr>
        <p:spPr>
          <a:xfrm flipH="1">
            <a:off x="3460545" y="1117660"/>
            <a:ext cx="4940595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5500A01-CEE0-A54D-C477-E0BEB0232C52}"/>
              </a:ext>
            </a:extLst>
          </p:cNvPr>
          <p:cNvCxnSpPr>
            <a:cxnSpLocks/>
          </p:cNvCxnSpPr>
          <p:nvPr/>
        </p:nvCxnSpPr>
        <p:spPr>
          <a:xfrm flipH="1">
            <a:off x="8497148" y="1107124"/>
            <a:ext cx="1449493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8A46C4DF-DB17-51D9-247A-EDCDC9F0DD43}"/>
              </a:ext>
            </a:extLst>
          </p:cNvPr>
          <p:cNvSpPr txBox="1"/>
          <p:nvPr/>
        </p:nvSpPr>
        <p:spPr>
          <a:xfrm>
            <a:off x="2182697" y="6722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输入层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01AF90F-0916-7EE4-DC4E-F5FF0EA550FD}"/>
              </a:ext>
            </a:extLst>
          </p:cNvPr>
          <p:cNvSpPr txBox="1"/>
          <p:nvPr/>
        </p:nvSpPr>
        <p:spPr>
          <a:xfrm>
            <a:off x="8783312" y="6722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输出层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77C5747-C022-DD5D-398D-65A4B364B9F2}"/>
              </a:ext>
            </a:extLst>
          </p:cNvPr>
          <p:cNvSpPr txBox="1"/>
          <p:nvPr/>
        </p:nvSpPr>
        <p:spPr>
          <a:xfrm>
            <a:off x="5587243" y="6722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隐藏层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6CF28DD-2126-C51B-52BF-B1D87410E132}"/>
              </a:ext>
            </a:extLst>
          </p:cNvPr>
          <p:cNvSpPr/>
          <p:nvPr/>
        </p:nvSpPr>
        <p:spPr>
          <a:xfrm>
            <a:off x="797560" y="4483946"/>
            <a:ext cx="555413" cy="54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X_3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BD18BA3-7E34-B79A-1F9C-EE0E69DC2CB8}"/>
              </a:ext>
            </a:extLst>
          </p:cNvPr>
          <p:cNvSpPr/>
          <p:nvPr/>
        </p:nvSpPr>
        <p:spPr>
          <a:xfrm>
            <a:off x="790448" y="3262674"/>
            <a:ext cx="555413" cy="54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X_2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DCFDB1B-B185-7310-2928-216D9FAA6785}"/>
              </a:ext>
            </a:extLst>
          </p:cNvPr>
          <p:cNvSpPr/>
          <p:nvPr/>
        </p:nvSpPr>
        <p:spPr>
          <a:xfrm>
            <a:off x="797560" y="2065866"/>
            <a:ext cx="555413" cy="54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X_1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6ADD5C0-906B-CAB7-57E9-4B5ADD206BE4}"/>
              </a:ext>
            </a:extLst>
          </p:cNvPr>
          <p:cNvCxnSpPr>
            <a:cxnSpLocks/>
            <a:stCxn id="36" idx="3"/>
            <a:endCxn id="4" idx="2"/>
          </p:cNvCxnSpPr>
          <p:nvPr/>
        </p:nvCxnSpPr>
        <p:spPr>
          <a:xfrm>
            <a:off x="1352973" y="2336799"/>
            <a:ext cx="990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CC29E06-F518-4158-6568-A360F6AA1CDE}"/>
              </a:ext>
            </a:extLst>
          </p:cNvPr>
          <p:cNvCxnSpPr>
            <a:cxnSpLocks/>
            <a:stCxn id="32" idx="3"/>
            <a:endCxn id="6" idx="2"/>
          </p:cNvCxnSpPr>
          <p:nvPr/>
        </p:nvCxnSpPr>
        <p:spPr>
          <a:xfrm>
            <a:off x="1352973" y="4754879"/>
            <a:ext cx="990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AC4714D-2FBF-8D24-309F-F0A00B2BB7E2}"/>
              </a:ext>
            </a:extLst>
          </p:cNvPr>
          <p:cNvCxnSpPr>
            <a:cxnSpLocks/>
            <a:stCxn id="35" idx="3"/>
            <a:endCxn id="5" idx="2"/>
          </p:cNvCxnSpPr>
          <p:nvPr/>
        </p:nvCxnSpPr>
        <p:spPr>
          <a:xfrm>
            <a:off x="1345861" y="3533607"/>
            <a:ext cx="997713" cy="1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3689A5A-EF82-061C-D149-F229A4A8C87E}"/>
              </a:ext>
            </a:extLst>
          </p:cNvPr>
          <p:cNvGrpSpPr/>
          <p:nvPr/>
        </p:nvGrpSpPr>
        <p:grpSpPr>
          <a:xfrm>
            <a:off x="1946995" y="2854333"/>
            <a:ext cx="709508" cy="541734"/>
            <a:chOff x="1480994" y="1532692"/>
            <a:chExt cx="709508" cy="541734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5C65285-C6A9-C964-5242-7D29FF9B4217}"/>
                </a:ext>
              </a:extLst>
            </p:cNvPr>
            <p:cNvSpPr txBox="1"/>
            <p:nvPr/>
          </p:nvSpPr>
          <p:spPr>
            <a:xfrm>
              <a:off x="1551445" y="1532692"/>
              <a:ext cx="639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highlight>
                    <a:srgbClr val="00FF00"/>
                  </a:highlight>
                </a:rPr>
                <a:t>0</a:t>
              </a:r>
              <a:endParaRPr lang="zh-CN" altLang="en-US" dirty="0">
                <a:highlight>
                  <a:srgbClr val="00FF00"/>
                </a:highlight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990D9DE-7E43-8955-1DA3-9A6CC6972DDB}"/>
                </a:ext>
              </a:extLst>
            </p:cNvPr>
            <p:cNvSpPr txBox="1"/>
            <p:nvPr/>
          </p:nvSpPr>
          <p:spPr>
            <a:xfrm>
              <a:off x="1480994" y="1705094"/>
              <a:ext cx="639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X_2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34BBE7D-61B6-B767-126F-F35D5ECC9A7B}"/>
              </a:ext>
            </a:extLst>
          </p:cNvPr>
          <p:cNvGrpSpPr/>
          <p:nvPr/>
        </p:nvGrpSpPr>
        <p:grpSpPr>
          <a:xfrm>
            <a:off x="1946995" y="4063372"/>
            <a:ext cx="709508" cy="541734"/>
            <a:chOff x="1480994" y="1532692"/>
            <a:chExt cx="709508" cy="541734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CE1DFD87-4869-A262-2331-FB2705B2AE5F}"/>
                </a:ext>
              </a:extLst>
            </p:cNvPr>
            <p:cNvSpPr txBox="1"/>
            <p:nvPr/>
          </p:nvSpPr>
          <p:spPr>
            <a:xfrm>
              <a:off x="1551445" y="1532692"/>
              <a:ext cx="639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highlight>
                    <a:srgbClr val="00FF00"/>
                  </a:highlight>
                </a:rPr>
                <a:t>0</a:t>
              </a:r>
              <a:endParaRPr lang="zh-CN" altLang="en-US" dirty="0">
                <a:highlight>
                  <a:srgbClr val="00FF00"/>
                </a:highlight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2DF9E0EA-6469-B2DB-BB9A-90F8A7468FD3}"/>
                </a:ext>
              </a:extLst>
            </p:cNvPr>
            <p:cNvSpPr txBox="1"/>
            <p:nvPr/>
          </p:nvSpPr>
          <p:spPr>
            <a:xfrm>
              <a:off x="1480994" y="1705094"/>
              <a:ext cx="639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X_3</a:t>
              </a:r>
            </a:p>
          </p:txBody>
        </p:sp>
      </p:grp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6AE66F9-3544-90A5-5069-73C68EA4DB99}"/>
              </a:ext>
            </a:extLst>
          </p:cNvPr>
          <p:cNvCxnSpPr>
            <a:cxnSpLocks/>
            <a:endCxn id="76" idx="2"/>
          </p:cNvCxnSpPr>
          <p:nvPr/>
        </p:nvCxnSpPr>
        <p:spPr>
          <a:xfrm flipV="1">
            <a:off x="2731244" y="1890131"/>
            <a:ext cx="818855" cy="38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308D226-DF06-AE8D-34C8-2217F543BD12}"/>
              </a:ext>
            </a:extLst>
          </p:cNvPr>
          <p:cNvCxnSpPr>
            <a:cxnSpLocks/>
            <a:stCxn id="4" idx="6"/>
            <a:endCxn id="88" idx="1"/>
          </p:cNvCxnSpPr>
          <p:nvPr/>
        </p:nvCxnSpPr>
        <p:spPr>
          <a:xfrm>
            <a:off x="2898987" y="2336799"/>
            <a:ext cx="513684" cy="58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F1076F9-7ADB-C024-EAE0-5E825A7C6027}"/>
              </a:ext>
            </a:extLst>
          </p:cNvPr>
          <p:cNvCxnSpPr>
            <a:cxnSpLocks/>
            <a:stCxn id="4" idx="6"/>
            <a:endCxn id="132" idx="1"/>
          </p:cNvCxnSpPr>
          <p:nvPr/>
        </p:nvCxnSpPr>
        <p:spPr>
          <a:xfrm>
            <a:off x="2898987" y="2336799"/>
            <a:ext cx="497358" cy="1824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67F84C8-67E0-9EAD-B22D-6537D461421D}"/>
              </a:ext>
            </a:extLst>
          </p:cNvPr>
          <p:cNvCxnSpPr>
            <a:cxnSpLocks/>
            <a:stCxn id="4" idx="6"/>
            <a:endCxn id="162" idx="1"/>
          </p:cNvCxnSpPr>
          <p:nvPr/>
        </p:nvCxnSpPr>
        <p:spPr>
          <a:xfrm>
            <a:off x="2898987" y="2336799"/>
            <a:ext cx="439730" cy="2571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9846F35C-2997-9DBE-9456-608EDD2C1D61}"/>
              </a:ext>
            </a:extLst>
          </p:cNvPr>
          <p:cNvCxnSpPr>
            <a:cxnSpLocks/>
            <a:stCxn id="5" idx="6"/>
            <a:endCxn id="76" idx="2"/>
          </p:cNvCxnSpPr>
          <p:nvPr/>
        </p:nvCxnSpPr>
        <p:spPr>
          <a:xfrm flipV="1">
            <a:off x="2898987" y="1890131"/>
            <a:ext cx="651112" cy="1655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4584C36D-0085-7DEF-6FCB-4CDC001513FF}"/>
              </a:ext>
            </a:extLst>
          </p:cNvPr>
          <p:cNvCxnSpPr>
            <a:cxnSpLocks/>
            <a:stCxn id="5" idx="6"/>
            <a:endCxn id="88" idx="1"/>
          </p:cNvCxnSpPr>
          <p:nvPr/>
        </p:nvCxnSpPr>
        <p:spPr>
          <a:xfrm flipV="1">
            <a:off x="2898987" y="2917675"/>
            <a:ext cx="513684" cy="628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CF65B846-0C57-BDA5-2514-0D20B98B53E8}"/>
              </a:ext>
            </a:extLst>
          </p:cNvPr>
          <p:cNvCxnSpPr>
            <a:cxnSpLocks/>
            <a:stCxn id="5" idx="6"/>
            <a:endCxn id="132" idx="1"/>
          </p:cNvCxnSpPr>
          <p:nvPr/>
        </p:nvCxnSpPr>
        <p:spPr>
          <a:xfrm>
            <a:off x="2898987" y="3545839"/>
            <a:ext cx="497358" cy="61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FCB9B1C-8AC4-7FB1-3C98-F2977F4F1221}"/>
              </a:ext>
            </a:extLst>
          </p:cNvPr>
          <p:cNvCxnSpPr>
            <a:cxnSpLocks/>
            <a:stCxn id="6" idx="6"/>
            <a:endCxn id="162" idx="1"/>
          </p:cNvCxnSpPr>
          <p:nvPr/>
        </p:nvCxnSpPr>
        <p:spPr>
          <a:xfrm>
            <a:off x="2898987" y="4754879"/>
            <a:ext cx="439730" cy="15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C1CC0D88-962D-5400-1986-0F6BDBB3F25B}"/>
              </a:ext>
            </a:extLst>
          </p:cNvPr>
          <p:cNvCxnSpPr>
            <a:cxnSpLocks/>
            <a:stCxn id="5" idx="6"/>
            <a:endCxn id="162" idx="1"/>
          </p:cNvCxnSpPr>
          <p:nvPr/>
        </p:nvCxnSpPr>
        <p:spPr>
          <a:xfrm>
            <a:off x="2898987" y="3545839"/>
            <a:ext cx="439730" cy="1362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85F65F8-ADE2-5F24-E9DC-3648B7B79FA4}"/>
              </a:ext>
            </a:extLst>
          </p:cNvPr>
          <p:cNvCxnSpPr>
            <a:cxnSpLocks/>
            <a:stCxn id="6" idx="6"/>
            <a:endCxn id="76" idx="2"/>
          </p:cNvCxnSpPr>
          <p:nvPr/>
        </p:nvCxnSpPr>
        <p:spPr>
          <a:xfrm flipV="1">
            <a:off x="2898987" y="1890131"/>
            <a:ext cx="651112" cy="2864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11C90999-260B-5ACB-0BD0-5108496CE43A}"/>
              </a:ext>
            </a:extLst>
          </p:cNvPr>
          <p:cNvCxnSpPr>
            <a:cxnSpLocks/>
            <a:stCxn id="6" idx="6"/>
            <a:endCxn id="88" idx="1"/>
          </p:cNvCxnSpPr>
          <p:nvPr/>
        </p:nvCxnSpPr>
        <p:spPr>
          <a:xfrm flipV="1">
            <a:off x="2898987" y="2917675"/>
            <a:ext cx="513684" cy="1837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EEBBAE91-17D7-7967-0448-1B74E949C5C3}"/>
              </a:ext>
            </a:extLst>
          </p:cNvPr>
          <p:cNvCxnSpPr>
            <a:cxnSpLocks/>
            <a:stCxn id="6" idx="6"/>
            <a:endCxn id="132" idx="1"/>
          </p:cNvCxnSpPr>
          <p:nvPr/>
        </p:nvCxnSpPr>
        <p:spPr>
          <a:xfrm flipV="1">
            <a:off x="2898987" y="4160941"/>
            <a:ext cx="497358" cy="59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3D45DD6E-C6BE-1D9E-9DA1-06DB1E79AC30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4649893" y="1710266"/>
            <a:ext cx="1202267" cy="62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C09A2C5C-62AE-D585-9998-E7DFC285E669}"/>
              </a:ext>
            </a:extLst>
          </p:cNvPr>
          <p:cNvCxnSpPr>
            <a:cxnSpLocks/>
          </p:cNvCxnSpPr>
          <p:nvPr/>
        </p:nvCxnSpPr>
        <p:spPr>
          <a:xfrm>
            <a:off x="4658394" y="1732121"/>
            <a:ext cx="1202267" cy="183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E1F0215A-5AF2-5EE8-3871-33B7C236539A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4649893" y="1710266"/>
            <a:ext cx="1202267" cy="3044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BA824774-279A-BA78-979D-7E1A2E923174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4649893" y="2336799"/>
            <a:ext cx="1202267" cy="58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AC8A82FA-EAC4-AB27-830A-7B6D8FD534DE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>
            <a:off x="4649893" y="2919306"/>
            <a:ext cx="1202267" cy="62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D9B63B85-300A-74A2-84AC-0630AC6E067F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4649893" y="2336799"/>
            <a:ext cx="1202267" cy="179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208D96A2-C3CF-CA4B-15CF-5C4A7E5F4067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>
            <a:off x="4649893" y="2919306"/>
            <a:ext cx="1202267" cy="183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EE4E1D86-2BF9-98E7-899F-385FAD94CEC5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>
            <a:off x="4649893" y="4128346"/>
            <a:ext cx="1202267" cy="62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8693560B-7233-B282-86ED-279F93AC3C2E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4649893" y="2336799"/>
            <a:ext cx="1202267" cy="3000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F41EDAE0-79B2-EEEA-8EAE-D5C56B3F3D57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 flipV="1">
            <a:off x="4649893" y="3545839"/>
            <a:ext cx="1202267" cy="58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8A99A427-271E-0417-6AE9-B963DF9F3C83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>
          <a:xfrm>
            <a:off x="8019629" y="2919306"/>
            <a:ext cx="924560" cy="183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1CA31DA-2B0D-6DCA-6410-2BEA26EDD9E5}"/>
              </a:ext>
            </a:extLst>
          </p:cNvPr>
          <p:cNvCxnSpPr>
            <a:cxnSpLocks/>
            <a:stCxn id="15" idx="6"/>
            <a:endCxn id="19" idx="2"/>
          </p:cNvCxnSpPr>
          <p:nvPr/>
        </p:nvCxnSpPr>
        <p:spPr>
          <a:xfrm>
            <a:off x="8019629" y="2919306"/>
            <a:ext cx="924560" cy="62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409B804A-3B04-A04F-129C-754060F57789}"/>
              </a:ext>
            </a:extLst>
          </p:cNvPr>
          <p:cNvCxnSpPr>
            <a:cxnSpLocks/>
            <a:stCxn id="15" idx="6"/>
            <a:endCxn id="18" idx="2"/>
          </p:cNvCxnSpPr>
          <p:nvPr/>
        </p:nvCxnSpPr>
        <p:spPr>
          <a:xfrm flipV="1">
            <a:off x="8019629" y="2336799"/>
            <a:ext cx="924560" cy="58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EFAB9DEB-6265-9BF3-989F-5FEF8B14F846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 flipV="1">
            <a:off x="8019629" y="2336799"/>
            <a:ext cx="924560" cy="179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A7B7CB11-55F8-7212-AC71-D491983D28CE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>
            <a:off x="8019629" y="4128346"/>
            <a:ext cx="924560" cy="62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94CE5889-991B-BE36-0F6F-535F56F334B2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 flipV="1">
            <a:off x="8019629" y="3545839"/>
            <a:ext cx="924560" cy="58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64DAC85E-4A7C-1FD6-A244-793B0286403D}"/>
              </a:ext>
            </a:extLst>
          </p:cNvPr>
          <p:cNvCxnSpPr>
            <a:cxnSpLocks/>
            <a:stCxn id="18" idx="6"/>
            <a:endCxn id="171" idx="1"/>
          </p:cNvCxnSpPr>
          <p:nvPr/>
        </p:nvCxnSpPr>
        <p:spPr>
          <a:xfrm>
            <a:off x="9499602" y="2336799"/>
            <a:ext cx="1157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201D57AA-09C4-E7E2-BCDB-287419C0CFB5}"/>
              </a:ext>
            </a:extLst>
          </p:cNvPr>
          <p:cNvCxnSpPr>
            <a:cxnSpLocks/>
            <a:stCxn id="19" idx="6"/>
            <a:endCxn id="174" idx="1"/>
          </p:cNvCxnSpPr>
          <p:nvPr/>
        </p:nvCxnSpPr>
        <p:spPr>
          <a:xfrm flipV="1">
            <a:off x="9499602" y="3533607"/>
            <a:ext cx="1157217" cy="1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07F72576-680D-5176-1820-A5C1FFAC09DF}"/>
              </a:ext>
            </a:extLst>
          </p:cNvPr>
          <p:cNvCxnSpPr>
            <a:cxnSpLocks/>
            <a:stCxn id="20" idx="6"/>
            <a:endCxn id="175" idx="1"/>
          </p:cNvCxnSpPr>
          <p:nvPr/>
        </p:nvCxnSpPr>
        <p:spPr>
          <a:xfrm>
            <a:off x="9499602" y="4754879"/>
            <a:ext cx="1157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DFCF1511-0D3E-BF53-2FD4-DD1809A65FC9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 flipV="1">
            <a:off x="4649893" y="4754879"/>
            <a:ext cx="1202267" cy="58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227AEBD7-D983-FFF6-FE95-0C3FB978A54D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4649893" y="3545839"/>
            <a:ext cx="1202267" cy="179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F6717F63-85EE-65D2-CA4C-24E238A2EC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6407573" y="2336799"/>
            <a:ext cx="1056643" cy="58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37AC78DA-8DB9-CB9C-DAB1-87AE8CA37550}"/>
              </a:ext>
            </a:extLst>
          </p:cNvPr>
          <p:cNvCxnSpPr>
            <a:cxnSpLocks/>
            <a:stCxn id="12" idx="6"/>
            <a:endCxn id="16" idx="2"/>
          </p:cNvCxnSpPr>
          <p:nvPr/>
        </p:nvCxnSpPr>
        <p:spPr>
          <a:xfrm>
            <a:off x="6407573" y="2336799"/>
            <a:ext cx="1056643" cy="179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0F2F8839-1340-1EB1-2DFE-63D956EDBFC1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 flipV="1">
            <a:off x="6407573" y="2919306"/>
            <a:ext cx="1056643" cy="62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9665B481-6ED6-32A4-1913-D1B3E6486981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 flipV="1">
            <a:off x="6407573" y="4128346"/>
            <a:ext cx="1056643" cy="62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DCC7F4CE-B21E-1CC0-7E87-4C18852F4435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 flipV="1">
            <a:off x="6407573" y="2919306"/>
            <a:ext cx="1056643" cy="183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35924F96-61F6-AECC-DB96-8F1E78EB7D44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6407573" y="3545839"/>
            <a:ext cx="1056643" cy="58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矩形 170">
            <a:extLst>
              <a:ext uri="{FF2B5EF4-FFF2-40B4-BE49-F238E27FC236}">
                <a16:creationId xmlns:a16="http://schemas.microsoft.com/office/drawing/2014/main" id="{4494268D-F790-3539-0493-FFAD85737D8F}"/>
              </a:ext>
            </a:extLst>
          </p:cNvPr>
          <p:cNvSpPr/>
          <p:nvPr/>
        </p:nvSpPr>
        <p:spPr>
          <a:xfrm>
            <a:off x="10656820" y="2065866"/>
            <a:ext cx="555413" cy="54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Y_1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C1C182D2-7998-D458-AF8B-9929646387A6}"/>
              </a:ext>
            </a:extLst>
          </p:cNvPr>
          <p:cNvSpPr/>
          <p:nvPr/>
        </p:nvSpPr>
        <p:spPr>
          <a:xfrm>
            <a:off x="10656819" y="3262674"/>
            <a:ext cx="555413" cy="54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Y_2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5364AD25-58FE-AE0B-3310-81AAC64923D1}"/>
              </a:ext>
            </a:extLst>
          </p:cNvPr>
          <p:cNvSpPr/>
          <p:nvPr/>
        </p:nvSpPr>
        <p:spPr>
          <a:xfrm>
            <a:off x="10656819" y="4483946"/>
            <a:ext cx="555413" cy="54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Y_3</a:t>
            </a: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7D1A4293-3C66-623A-51C0-C65BB21A639D}"/>
              </a:ext>
            </a:extLst>
          </p:cNvPr>
          <p:cNvSpPr/>
          <p:nvPr/>
        </p:nvSpPr>
        <p:spPr>
          <a:xfrm>
            <a:off x="2259930" y="5854919"/>
            <a:ext cx="639057" cy="626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B27B91A3-6DC8-A62E-BCCA-68F354A499D0}"/>
              </a:ext>
            </a:extLst>
          </p:cNvPr>
          <p:cNvSpPr/>
          <p:nvPr/>
        </p:nvSpPr>
        <p:spPr>
          <a:xfrm>
            <a:off x="4052657" y="5863820"/>
            <a:ext cx="639057" cy="626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7161F9FD-49BE-3AD5-7972-69F0E2AB3919}"/>
              </a:ext>
            </a:extLst>
          </p:cNvPr>
          <p:cNvSpPr/>
          <p:nvPr/>
        </p:nvSpPr>
        <p:spPr>
          <a:xfrm>
            <a:off x="5772062" y="5858897"/>
            <a:ext cx="639057" cy="626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5D1F52B4-BF75-9DB9-87B8-183B7AF280C0}"/>
              </a:ext>
            </a:extLst>
          </p:cNvPr>
          <p:cNvSpPr/>
          <p:nvPr/>
        </p:nvSpPr>
        <p:spPr>
          <a:xfrm>
            <a:off x="7422393" y="5863820"/>
            <a:ext cx="639057" cy="626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1572A7A7-92B1-12F5-3E5A-B2D22BDB8067}"/>
              </a:ext>
            </a:extLst>
          </p:cNvPr>
          <p:cNvSpPr/>
          <p:nvPr/>
        </p:nvSpPr>
        <p:spPr>
          <a:xfrm>
            <a:off x="8902364" y="5854919"/>
            <a:ext cx="639057" cy="626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5C7D2598-6115-CA59-1D44-7BF2CAC9BF4D}"/>
              </a:ext>
            </a:extLst>
          </p:cNvPr>
          <p:cNvSpPr txBox="1"/>
          <p:nvPr/>
        </p:nvSpPr>
        <p:spPr>
          <a:xfrm>
            <a:off x="1130896" y="5992420"/>
            <a:ext cx="708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层数</a:t>
            </a:r>
          </a:p>
        </p:txBody>
      </p:sp>
      <p:grpSp>
        <p:nvGrpSpPr>
          <p:cNvPr id="215" name="组合 214">
            <a:extLst>
              <a:ext uri="{FF2B5EF4-FFF2-40B4-BE49-F238E27FC236}">
                <a16:creationId xmlns:a16="http://schemas.microsoft.com/office/drawing/2014/main" id="{2EC5D380-C105-BE6C-DD23-06BD309FAFCE}"/>
              </a:ext>
            </a:extLst>
          </p:cNvPr>
          <p:cNvGrpSpPr/>
          <p:nvPr/>
        </p:nvGrpSpPr>
        <p:grpSpPr>
          <a:xfrm>
            <a:off x="1993038" y="1612076"/>
            <a:ext cx="1421576" cy="564356"/>
            <a:chOff x="1491811" y="1435970"/>
            <a:chExt cx="1421576" cy="564356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454DF449-BC50-319C-9ABC-57E2F08501D6}"/>
                </a:ext>
              </a:extLst>
            </p:cNvPr>
            <p:cNvGrpSpPr/>
            <p:nvPr/>
          </p:nvGrpSpPr>
          <p:grpSpPr>
            <a:xfrm>
              <a:off x="2203879" y="1435970"/>
              <a:ext cx="709508" cy="541734"/>
              <a:chOff x="1480994" y="1532692"/>
              <a:chExt cx="709508" cy="541734"/>
            </a:xfrm>
          </p:grpSpPr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7D7D477-8A35-87B7-91FB-FAB353AF87EF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highlight>
                      <a:srgbClr val="00FF00"/>
                    </a:highlight>
                  </a:rPr>
                  <a:t>0</a:t>
                </a:r>
                <a:endParaRPr lang="zh-CN" altLang="en-US" dirty="0">
                  <a:highlight>
                    <a:srgbClr val="00FF00"/>
                  </a:highlight>
                </a:endParaRP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637EBD5-2503-C28C-C6CD-6A1761CAAB86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Y_1</a:t>
                </a:r>
                <a:endParaRPr lang="zh-CN" altLang="en-US" dirty="0"/>
              </a:p>
            </p:txBody>
          </p:sp>
        </p:grp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34108B66-5E93-1252-2664-E1DF1BFF969B}"/>
                </a:ext>
              </a:extLst>
            </p:cNvPr>
            <p:cNvGrpSpPr/>
            <p:nvPr/>
          </p:nvGrpSpPr>
          <p:grpSpPr>
            <a:xfrm>
              <a:off x="1491811" y="1458592"/>
              <a:ext cx="709508" cy="541734"/>
              <a:chOff x="1480994" y="1532692"/>
              <a:chExt cx="709508" cy="541734"/>
            </a:xfrm>
          </p:grpSpPr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2665CFB7-8E52-831E-2627-B50CD28F206F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highlight>
                      <a:srgbClr val="00FF00"/>
                    </a:highlight>
                  </a:rPr>
                  <a:t>0</a:t>
                </a:r>
                <a:endParaRPr lang="zh-CN" altLang="en-US" dirty="0">
                  <a:highlight>
                    <a:srgbClr val="00FF00"/>
                  </a:highlight>
                </a:endParaRPr>
              </a:p>
            </p:txBody>
          </p:sp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78D091CD-2D73-F8E6-6708-532662B37A32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X_1</a:t>
                </a:r>
                <a:endParaRPr lang="zh-CN" altLang="en-US" dirty="0"/>
              </a:p>
            </p:txBody>
          </p:sp>
        </p:grpSp>
      </p:grp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E0715903-123B-8F6D-65D5-FA8BB9F81DFB}"/>
              </a:ext>
            </a:extLst>
          </p:cNvPr>
          <p:cNvGrpSpPr/>
          <p:nvPr/>
        </p:nvGrpSpPr>
        <p:grpSpPr>
          <a:xfrm>
            <a:off x="2719217" y="2745273"/>
            <a:ext cx="709508" cy="541734"/>
            <a:chOff x="1480994" y="1532692"/>
            <a:chExt cx="709508" cy="541734"/>
          </a:xfrm>
        </p:grpSpPr>
        <p:sp>
          <p:nvSpPr>
            <p:cNvPr id="198" name="文本框 197">
              <a:extLst>
                <a:ext uri="{FF2B5EF4-FFF2-40B4-BE49-F238E27FC236}">
                  <a16:creationId xmlns:a16="http://schemas.microsoft.com/office/drawing/2014/main" id="{DF9054E2-4D92-25DD-FB33-22C8A9519F2D}"/>
                </a:ext>
              </a:extLst>
            </p:cNvPr>
            <p:cNvSpPr txBox="1"/>
            <p:nvPr/>
          </p:nvSpPr>
          <p:spPr>
            <a:xfrm>
              <a:off x="1551445" y="1532692"/>
              <a:ext cx="639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highlight>
                    <a:srgbClr val="00FF00"/>
                  </a:highlight>
                </a:rPr>
                <a:t>0</a:t>
              </a:r>
              <a:endParaRPr lang="zh-CN" altLang="en-US" dirty="0">
                <a:highlight>
                  <a:srgbClr val="00FF00"/>
                </a:highlight>
              </a:endParaRPr>
            </a:p>
          </p:txBody>
        </p:sp>
        <p:sp>
          <p:nvSpPr>
            <p:cNvPr id="199" name="文本框 198">
              <a:extLst>
                <a:ext uri="{FF2B5EF4-FFF2-40B4-BE49-F238E27FC236}">
                  <a16:creationId xmlns:a16="http://schemas.microsoft.com/office/drawing/2014/main" id="{23DE5A37-0B4C-97DF-8810-A56B8766706E}"/>
                </a:ext>
              </a:extLst>
            </p:cNvPr>
            <p:cNvSpPr txBox="1"/>
            <p:nvPr/>
          </p:nvSpPr>
          <p:spPr>
            <a:xfrm>
              <a:off x="1480994" y="1705094"/>
              <a:ext cx="639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Y_2</a:t>
              </a:r>
              <a:endParaRPr lang="zh-CN" altLang="en-US" dirty="0"/>
            </a:p>
          </p:txBody>
        </p:sp>
      </p:grpSp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D0F60142-2D8A-3325-5FD4-F5B5E998CFC9}"/>
              </a:ext>
            </a:extLst>
          </p:cNvPr>
          <p:cNvGrpSpPr/>
          <p:nvPr/>
        </p:nvGrpSpPr>
        <p:grpSpPr>
          <a:xfrm>
            <a:off x="2691040" y="3977073"/>
            <a:ext cx="709508" cy="541734"/>
            <a:chOff x="1480994" y="1532692"/>
            <a:chExt cx="709508" cy="541734"/>
          </a:xfrm>
        </p:grpSpPr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01F07F0E-AF35-828E-583E-3FB35390AE58}"/>
                </a:ext>
              </a:extLst>
            </p:cNvPr>
            <p:cNvSpPr txBox="1"/>
            <p:nvPr/>
          </p:nvSpPr>
          <p:spPr>
            <a:xfrm>
              <a:off x="1551445" y="1532692"/>
              <a:ext cx="639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highlight>
                    <a:srgbClr val="00FF00"/>
                  </a:highlight>
                </a:rPr>
                <a:t>0</a:t>
              </a:r>
              <a:endParaRPr lang="zh-CN" altLang="en-US" dirty="0">
                <a:highlight>
                  <a:srgbClr val="00FF00"/>
                </a:highlight>
              </a:endParaRPr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21E07CCF-3EF0-896B-BB8B-668DFAAD167E}"/>
                </a:ext>
              </a:extLst>
            </p:cNvPr>
            <p:cNvSpPr txBox="1"/>
            <p:nvPr/>
          </p:nvSpPr>
          <p:spPr>
            <a:xfrm>
              <a:off x="1480994" y="1705094"/>
              <a:ext cx="639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Y_3</a:t>
              </a:r>
              <a:endParaRPr lang="zh-CN" altLang="en-US" dirty="0"/>
            </a:p>
          </p:txBody>
        </p:sp>
      </p:grpSp>
      <p:grpSp>
        <p:nvGrpSpPr>
          <p:cNvPr id="216" name="组合 215">
            <a:extLst>
              <a:ext uri="{FF2B5EF4-FFF2-40B4-BE49-F238E27FC236}">
                <a16:creationId xmlns:a16="http://schemas.microsoft.com/office/drawing/2014/main" id="{962B3D54-B7B4-C3EA-432B-001FCB38B8C4}"/>
              </a:ext>
            </a:extLst>
          </p:cNvPr>
          <p:cNvGrpSpPr/>
          <p:nvPr/>
        </p:nvGrpSpPr>
        <p:grpSpPr>
          <a:xfrm>
            <a:off x="5522173" y="3911982"/>
            <a:ext cx="1421576" cy="564356"/>
            <a:chOff x="1491811" y="1435970"/>
            <a:chExt cx="1421576" cy="564356"/>
          </a:xfrm>
        </p:grpSpPr>
        <p:grpSp>
          <p:nvGrpSpPr>
            <p:cNvPr id="217" name="组合 216">
              <a:extLst>
                <a:ext uri="{FF2B5EF4-FFF2-40B4-BE49-F238E27FC236}">
                  <a16:creationId xmlns:a16="http://schemas.microsoft.com/office/drawing/2014/main" id="{4260E1B0-0A2C-2899-C177-3D9C6AEA8BEE}"/>
                </a:ext>
              </a:extLst>
            </p:cNvPr>
            <p:cNvGrpSpPr/>
            <p:nvPr/>
          </p:nvGrpSpPr>
          <p:grpSpPr>
            <a:xfrm>
              <a:off x="2203879" y="1435970"/>
              <a:ext cx="709508" cy="541734"/>
              <a:chOff x="1480994" y="1532692"/>
              <a:chExt cx="709508" cy="541734"/>
            </a:xfrm>
          </p:grpSpPr>
          <p:sp>
            <p:nvSpPr>
              <p:cNvPr id="221" name="文本框 220">
                <a:extLst>
                  <a:ext uri="{FF2B5EF4-FFF2-40B4-BE49-F238E27FC236}">
                    <a16:creationId xmlns:a16="http://schemas.microsoft.com/office/drawing/2014/main" id="{55B5B16E-88F5-ECD1-1838-DC8E92CC45EE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2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1C929DE7-6192-BB6F-7C65-2244C06891CB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Y_3</a:t>
                </a:r>
                <a:endParaRPr lang="zh-CN" altLang="en-US" dirty="0"/>
              </a:p>
            </p:txBody>
          </p:sp>
        </p:grpSp>
        <p:grpSp>
          <p:nvGrpSpPr>
            <p:cNvPr id="218" name="组合 217">
              <a:extLst>
                <a:ext uri="{FF2B5EF4-FFF2-40B4-BE49-F238E27FC236}">
                  <a16:creationId xmlns:a16="http://schemas.microsoft.com/office/drawing/2014/main" id="{629CEE7C-BC99-6214-D775-B832CC76968F}"/>
                </a:ext>
              </a:extLst>
            </p:cNvPr>
            <p:cNvGrpSpPr/>
            <p:nvPr/>
          </p:nvGrpSpPr>
          <p:grpSpPr>
            <a:xfrm>
              <a:off x="1491811" y="1458592"/>
              <a:ext cx="709508" cy="541734"/>
              <a:chOff x="1480994" y="1532692"/>
              <a:chExt cx="709508" cy="541734"/>
            </a:xfrm>
          </p:grpSpPr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65188C3E-B6B1-39B1-5485-79D2557624CD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2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2E83264F-9AC2-5C63-D8C2-1114E2843869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X_3</a:t>
                </a:r>
                <a:endParaRPr lang="zh-CN" altLang="en-US" dirty="0"/>
              </a:p>
            </p:txBody>
          </p:sp>
        </p:grpSp>
      </p:grpSp>
      <p:grpSp>
        <p:nvGrpSpPr>
          <p:cNvPr id="223" name="组合 222">
            <a:extLst>
              <a:ext uri="{FF2B5EF4-FFF2-40B4-BE49-F238E27FC236}">
                <a16:creationId xmlns:a16="http://schemas.microsoft.com/office/drawing/2014/main" id="{14D110AB-3AC9-B073-B240-1C4D09FAAEC4}"/>
              </a:ext>
            </a:extLst>
          </p:cNvPr>
          <p:cNvGrpSpPr/>
          <p:nvPr/>
        </p:nvGrpSpPr>
        <p:grpSpPr>
          <a:xfrm>
            <a:off x="3743269" y="3411022"/>
            <a:ext cx="1420538" cy="541734"/>
            <a:chOff x="1491811" y="1458592"/>
            <a:chExt cx="1420538" cy="541734"/>
          </a:xfrm>
        </p:grpSpPr>
        <p:grpSp>
          <p:nvGrpSpPr>
            <p:cNvPr id="224" name="组合 223">
              <a:extLst>
                <a:ext uri="{FF2B5EF4-FFF2-40B4-BE49-F238E27FC236}">
                  <a16:creationId xmlns:a16="http://schemas.microsoft.com/office/drawing/2014/main" id="{6E2C206C-E2C0-EF50-16FC-5A91709CEFBD}"/>
                </a:ext>
              </a:extLst>
            </p:cNvPr>
            <p:cNvGrpSpPr/>
            <p:nvPr/>
          </p:nvGrpSpPr>
          <p:grpSpPr>
            <a:xfrm>
              <a:off x="2203879" y="1458592"/>
              <a:ext cx="708470" cy="519112"/>
              <a:chOff x="1480994" y="1555314"/>
              <a:chExt cx="708470" cy="519112"/>
            </a:xfrm>
          </p:grpSpPr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2513F25D-6AC0-70A4-3DC4-37683065E241}"/>
                  </a:ext>
                </a:extLst>
              </p:cNvPr>
              <p:cNvSpPr txBox="1"/>
              <p:nvPr/>
            </p:nvSpPr>
            <p:spPr>
              <a:xfrm>
                <a:off x="1550407" y="155531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1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29" name="文本框 228">
                <a:extLst>
                  <a:ext uri="{FF2B5EF4-FFF2-40B4-BE49-F238E27FC236}">
                    <a16:creationId xmlns:a16="http://schemas.microsoft.com/office/drawing/2014/main" id="{17E202C0-B355-B8DF-570D-B9C917BCF922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Y_3</a:t>
                </a:r>
                <a:endParaRPr lang="zh-CN" altLang="en-US" dirty="0"/>
              </a:p>
            </p:txBody>
          </p:sp>
        </p:grpSp>
        <p:grpSp>
          <p:nvGrpSpPr>
            <p:cNvPr id="225" name="组合 224">
              <a:extLst>
                <a:ext uri="{FF2B5EF4-FFF2-40B4-BE49-F238E27FC236}">
                  <a16:creationId xmlns:a16="http://schemas.microsoft.com/office/drawing/2014/main" id="{268BD34A-B6A6-14DF-D709-D2AF32FC8903}"/>
                </a:ext>
              </a:extLst>
            </p:cNvPr>
            <p:cNvGrpSpPr/>
            <p:nvPr/>
          </p:nvGrpSpPr>
          <p:grpSpPr>
            <a:xfrm>
              <a:off x="1491811" y="1458592"/>
              <a:ext cx="709508" cy="541734"/>
              <a:chOff x="1480994" y="1532692"/>
              <a:chExt cx="709508" cy="541734"/>
            </a:xfrm>
          </p:grpSpPr>
          <p:sp>
            <p:nvSpPr>
              <p:cNvPr id="226" name="文本框 225">
                <a:extLst>
                  <a:ext uri="{FF2B5EF4-FFF2-40B4-BE49-F238E27FC236}">
                    <a16:creationId xmlns:a16="http://schemas.microsoft.com/office/drawing/2014/main" id="{2B1F4B9F-5CEB-5B74-65AD-65C00D16A61C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1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13888F91-1BCE-E3F4-7DF9-DCE4315FDB29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X_3</a:t>
                </a:r>
                <a:endParaRPr lang="zh-CN" altLang="en-US" dirty="0"/>
              </a:p>
            </p:txBody>
          </p:sp>
        </p:grpSp>
      </p:grpSp>
      <p:grpSp>
        <p:nvGrpSpPr>
          <p:cNvPr id="230" name="组合 229">
            <a:extLst>
              <a:ext uri="{FF2B5EF4-FFF2-40B4-BE49-F238E27FC236}">
                <a16:creationId xmlns:a16="http://schemas.microsoft.com/office/drawing/2014/main" id="{1883B2C6-92F3-5822-F82C-14ABFB6D7B34}"/>
              </a:ext>
            </a:extLst>
          </p:cNvPr>
          <p:cNvGrpSpPr/>
          <p:nvPr/>
        </p:nvGrpSpPr>
        <p:grpSpPr>
          <a:xfrm>
            <a:off x="3711624" y="2299599"/>
            <a:ext cx="1420538" cy="541734"/>
            <a:chOff x="1491811" y="1458592"/>
            <a:chExt cx="1420538" cy="541734"/>
          </a:xfrm>
        </p:grpSpPr>
        <p:grpSp>
          <p:nvGrpSpPr>
            <p:cNvPr id="231" name="组合 230">
              <a:extLst>
                <a:ext uri="{FF2B5EF4-FFF2-40B4-BE49-F238E27FC236}">
                  <a16:creationId xmlns:a16="http://schemas.microsoft.com/office/drawing/2014/main" id="{0F8A0428-F63A-9798-D0B0-C390358EC588}"/>
                </a:ext>
              </a:extLst>
            </p:cNvPr>
            <p:cNvGrpSpPr/>
            <p:nvPr/>
          </p:nvGrpSpPr>
          <p:grpSpPr>
            <a:xfrm>
              <a:off x="2203879" y="1458592"/>
              <a:ext cx="708470" cy="519112"/>
              <a:chOff x="1480994" y="1555314"/>
              <a:chExt cx="708470" cy="519112"/>
            </a:xfrm>
          </p:grpSpPr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AABBC67D-40A2-B880-93C0-5C1A9920D1DE}"/>
                  </a:ext>
                </a:extLst>
              </p:cNvPr>
              <p:cNvSpPr txBox="1"/>
              <p:nvPr/>
            </p:nvSpPr>
            <p:spPr>
              <a:xfrm>
                <a:off x="1550407" y="155531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1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36" name="文本框 235">
                <a:extLst>
                  <a:ext uri="{FF2B5EF4-FFF2-40B4-BE49-F238E27FC236}">
                    <a16:creationId xmlns:a16="http://schemas.microsoft.com/office/drawing/2014/main" id="{708AB4BF-D9B7-9908-9205-7E60CE8B99EC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Y_2</a:t>
                </a:r>
                <a:endParaRPr lang="zh-CN" altLang="en-US" dirty="0"/>
              </a:p>
            </p:txBody>
          </p:sp>
        </p:grpSp>
        <p:grpSp>
          <p:nvGrpSpPr>
            <p:cNvPr id="232" name="组合 231">
              <a:extLst>
                <a:ext uri="{FF2B5EF4-FFF2-40B4-BE49-F238E27FC236}">
                  <a16:creationId xmlns:a16="http://schemas.microsoft.com/office/drawing/2014/main" id="{B70E573F-0380-7D09-0BDE-E4480D59C45D}"/>
                </a:ext>
              </a:extLst>
            </p:cNvPr>
            <p:cNvGrpSpPr/>
            <p:nvPr/>
          </p:nvGrpSpPr>
          <p:grpSpPr>
            <a:xfrm>
              <a:off x="1491811" y="1458592"/>
              <a:ext cx="709508" cy="541734"/>
              <a:chOff x="1480994" y="1532692"/>
              <a:chExt cx="709508" cy="541734"/>
            </a:xfrm>
          </p:grpSpPr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F546ABFE-E859-340F-245E-81B56ACAAE79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1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1637C688-D338-32FF-0BC5-05FA33FBD0F2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X_2</a:t>
                </a:r>
                <a:endParaRPr lang="zh-CN" altLang="en-US" dirty="0"/>
              </a:p>
            </p:txBody>
          </p:sp>
        </p:grpSp>
      </p:grpSp>
      <p:grpSp>
        <p:nvGrpSpPr>
          <p:cNvPr id="237" name="组合 236">
            <a:extLst>
              <a:ext uri="{FF2B5EF4-FFF2-40B4-BE49-F238E27FC236}">
                <a16:creationId xmlns:a16="http://schemas.microsoft.com/office/drawing/2014/main" id="{3A8376F3-B38B-9DB2-39A8-C8606411F5E9}"/>
              </a:ext>
            </a:extLst>
          </p:cNvPr>
          <p:cNvGrpSpPr/>
          <p:nvPr/>
        </p:nvGrpSpPr>
        <p:grpSpPr>
          <a:xfrm>
            <a:off x="3930785" y="4545622"/>
            <a:ext cx="1448784" cy="549870"/>
            <a:chOff x="1463565" y="1458592"/>
            <a:chExt cx="1448784" cy="549870"/>
          </a:xfrm>
        </p:grpSpPr>
        <p:grpSp>
          <p:nvGrpSpPr>
            <p:cNvPr id="238" name="组合 237">
              <a:extLst>
                <a:ext uri="{FF2B5EF4-FFF2-40B4-BE49-F238E27FC236}">
                  <a16:creationId xmlns:a16="http://schemas.microsoft.com/office/drawing/2014/main" id="{58BB7B9B-F280-F49D-3D88-BF9784B3A3A1}"/>
                </a:ext>
              </a:extLst>
            </p:cNvPr>
            <p:cNvGrpSpPr/>
            <p:nvPr/>
          </p:nvGrpSpPr>
          <p:grpSpPr>
            <a:xfrm>
              <a:off x="2203879" y="1458592"/>
              <a:ext cx="708470" cy="519112"/>
              <a:chOff x="1480994" y="1555314"/>
              <a:chExt cx="708470" cy="519112"/>
            </a:xfrm>
          </p:grpSpPr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9E8C1027-D366-A5E5-CD34-3810025833AE}"/>
                  </a:ext>
                </a:extLst>
              </p:cNvPr>
              <p:cNvSpPr txBox="1"/>
              <p:nvPr/>
            </p:nvSpPr>
            <p:spPr>
              <a:xfrm>
                <a:off x="1550407" y="155531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1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43" name="文本框 242">
                <a:extLst>
                  <a:ext uri="{FF2B5EF4-FFF2-40B4-BE49-F238E27FC236}">
                    <a16:creationId xmlns:a16="http://schemas.microsoft.com/office/drawing/2014/main" id="{C96C6AD1-9618-C7F2-B8F0-361D19622A36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Y_4</a:t>
                </a:r>
                <a:endParaRPr lang="zh-CN" altLang="en-US" dirty="0"/>
              </a:p>
            </p:txBody>
          </p:sp>
        </p:grpSp>
        <p:grpSp>
          <p:nvGrpSpPr>
            <p:cNvPr id="239" name="组合 238">
              <a:extLst>
                <a:ext uri="{FF2B5EF4-FFF2-40B4-BE49-F238E27FC236}">
                  <a16:creationId xmlns:a16="http://schemas.microsoft.com/office/drawing/2014/main" id="{4A10BFFB-62EC-1771-C5B6-CDC2D0E5E7E9}"/>
                </a:ext>
              </a:extLst>
            </p:cNvPr>
            <p:cNvGrpSpPr/>
            <p:nvPr/>
          </p:nvGrpSpPr>
          <p:grpSpPr>
            <a:xfrm>
              <a:off x="1463565" y="1458592"/>
              <a:ext cx="737754" cy="549870"/>
              <a:chOff x="1452748" y="1532692"/>
              <a:chExt cx="737754" cy="549870"/>
            </a:xfrm>
          </p:grpSpPr>
          <p:sp>
            <p:nvSpPr>
              <p:cNvPr id="240" name="文本框 239">
                <a:extLst>
                  <a:ext uri="{FF2B5EF4-FFF2-40B4-BE49-F238E27FC236}">
                    <a16:creationId xmlns:a16="http://schemas.microsoft.com/office/drawing/2014/main" id="{1B9CE1D2-AB3F-900D-D7B1-A2AC3C4B88A9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1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41" name="文本框 240">
                <a:extLst>
                  <a:ext uri="{FF2B5EF4-FFF2-40B4-BE49-F238E27FC236}">
                    <a16:creationId xmlns:a16="http://schemas.microsoft.com/office/drawing/2014/main" id="{1A52D748-1483-87AA-5A10-766BC72716F3}"/>
                  </a:ext>
                </a:extLst>
              </p:cNvPr>
              <p:cNvSpPr txBox="1"/>
              <p:nvPr/>
            </p:nvSpPr>
            <p:spPr>
              <a:xfrm>
                <a:off x="1452748" y="1713230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X_4</a:t>
                </a:r>
                <a:endParaRPr lang="zh-CN" altLang="en-US" dirty="0"/>
              </a:p>
            </p:txBody>
          </p:sp>
        </p:grpSp>
      </p:grpSp>
      <p:grpSp>
        <p:nvGrpSpPr>
          <p:cNvPr id="244" name="组合 243">
            <a:extLst>
              <a:ext uri="{FF2B5EF4-FFF2-40B4-BE49-F238E27FC236}">
                <a16:creationId xmlns:a16="http://schemas.microsoft.com/office/drawing/2014/main" id="{9EA1EC78-3CE0-CC01-AA2D-6368252B65F1}"/>
              </a:ext>
            </a:extLst>
          </p:cNvPr>
          <p:cNvGrpSpPr/>
          <p:nvPr/>
        </p:nvGrpSpPr>
        <p:grpSpPr>
          <a:xfrm>
            <a:off x="3741989" y="1079255"/>
            <a:ext cx="1421576" cy="564356"/>
            <a:chOff x="1491811" y="1435970"/>
            <a:chExt cx="1421576" cy="564356"/>
          </a:xfrm>
        </p:grpSpPr>
        <p:grpSp>
          <p:nvGrpSpPr>
            <p:cNvPr id="245" name="组合 244">
              <a:extLst>
                <a:ext uri="{FF2B5EF4-FFF2-40B4-BE49-F238E27FC236}">
                  <a16:creationId xmlns:a16="http://schemas.microsoft.com/office/drawing/2014/main" id="{BEFB4665-5D0E-CC06-486A-43BB16935051}"/>
                </a:ext>
              </a:extLst>
            </p:cNvPr>
            <p:cNvGrpSpPr/>
            <p:nvPr/>
          </p:nvGrpSpPr>
          <p:grpSpPr>
            <a:xfrm>
              <a:off x="2203879" y="1435970"/>
              <a:ext cx="709508" cy="541734"/>
              <a:chOff x="1480994" y="1532692"/>
              <a:chExt cx="709508" cy="541734"/>
            </a:xfrm>
          </p:grpSpPr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A1D67A87-AF19-3E05-7A30-D86F9E74B10E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1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EE816EC7-0B4F-8397-2DC2-D82E2C611A2C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Y_1</a:t>
                </a:r>
                <a:endParaRPr lang="zh-CN" altLang="en-US" dirty="0"/>
              </a:p>
            </p:txBody>
          </p:sp>
        </p:grpSp>
        <p:grpSp>
          <p:nvGrpSpPr>
            <p:cNvPr id="246" name="组合 245">
              <a:extLst>
                <a:ext uri="{FF2B5EF4-FFF2-40B4-BE49-F238E27FC236}">
                  <a16:creationId xmlns:a16="http://schemas.microsoft.com/office/drawing/2014/main" id="{4111E1FD-E147-18E7-AEA3-CADA33B48F6C}"/>
                </a:ext>
              </a:extLst>
            </p:cNvPr>
            <p:cNvGrpSpPr/>
            <p:nvPr/>
          </p:nvGrpSpPr>
          <p:grpSpPr>
            <a:xfrm>
              <a:off x="1491811" y="1458592"/>
              <a:ext cx="709508" cy="541734"/>
              <a:chOff x="1480994" y="1532692"/>
              <a:chExt cx="709508" cy="541734"/>
            </a:xfrm>
          </p:grpSpPr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F66023F6-E9E4-8AF7-C622-0AA90E577A0B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1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48" name="文本框 247">
                <a:extLst>
                  <a:ext uri="{FF2B5EF4-FFF2-40B4-BE49-F238E27FC236}">
                    <a16:creationId xmlns:a16="http://schemas.microsoft.com/office/drawing/2014/main" id="{40B497D6-AA65-1B29-872E-699C742FEB23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X_1</a:t>
                </a:r>
                <a:endParaRPr lang="zh-CN" altLang="en-US" dirty="0"/>
              </a:p>
            </p:txBody>
          </p:sp>
        </p:grpSp>
      </p:grpSp>
      <p:grpSp>
        <p:nvGrpSpPr>
          <p:cNvPr id="251" name="组合 250">
            <a:extLst>
              <a:ext uri="{FF2B5EF4-FFF2-40B4-BE49-F238E27FC236}">
                <a16:creationId xmlns:a16="http://schemas.microsoft.com/office/drawing/2014/main" id="{231AB0EB-BC77-0956-7513-2AA0F2502289}"/>
              </a:ext>
            </a:extLst>
          </p:cNvPr>
          <p:cNvGrpSpPr/>
          <p:nvPr/>
        </p:nvGrpSpPr>
        <p:grpSpPr>
          <a:xfrm>
            <a:off x="5514080" y="2762852"/>
            <a:ext cx="1421576" cy="564356"/>
            <a:chOff x="1491811" y="1435970"/>
            <a:chExt cx="1421576" cy="564356"/>
          </a:xfrm>
        </p:grpSpPr>
        <p:grpSp>
          <p:nvGrpSpPr>
            <p:cNvPr id="252" name="组合 251">
              <a:extLst>
                <a:ext uri="{FF2B5EF4-FFF2-40B4-BE49-F238E27FC236}">
                  <a16:creationId xmlns:a16="http://schemas.microsoft.com/office/drawing/2014/main" id="{A4F28578-90E9-C38E-E482-B2CDAED20CAC}"/>
                </a:ext>
              </a:extLst>
            </p:cNvPr>
            <p:cNvGrpSpPr/>
            <p:nvPr/>
          </p:nvGrpSpPr>
          <p:grpSpPr>
            <a:xfrm>
              <a:off x="2203879" y="1435970"/>
              <a:ext cx="709508" cy="541734"/>
              <a:chOff x="1480994" y="1532692"/>
              <a:chExt cx="709508" cy="541734"/>
            </a:xfrm>
          </p:grpSpPr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F99535FA-089B-B065-049D-8656E7F6F68A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2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B8EFA4DF-2320-5BE8-D940-292B07A2586B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Y_2</a:t>
                </a:r>
                <a:endParaRPr lang="zh-CN" altLang="en-US" dirty="0"/>
              </a:p>
            </p:txBody>
          </p:sp>
        </p:grpSp>
        <p:grpSp>
          <p:nvGrpSpPr>
            <p:cNvPr id="253" name="组合 252">
              <a:extLst>
                <a:ext uri="{FF2B5EF4-FFF2-40B4-BE49-F238E27FC236}">
                  <a16:creationId xmlns:a16="http://schemas.microsoft.com/office/drawing/2014/main" id="{3A8FC23E-CD25-9C18-F997-F51D68033B12}"/>
                </a:ext>
              </a:extLst>
            </p:cNvPr>
            <p:cNvGrpSpPr/>
            <p:nvPr/>
          </p:nvGrpSpPr>
          <p:grpSpPr>
            <a:xfrm>
              <a:off x="1491811" y="1458592"/>
              <a:ext cx="709508" cy="541734"/>
              <a:chOff x="1480994" y="1532692"/>
              <a:chExt cx="709508" cy="541734"/>
            </a:xfrm>
          </p:grpSpPr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E4ED9B2E-F2DF-D7A8-9CDD-A5B3EDE372FC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2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20C2856C-8F5D-2AFD-CD2F-9DAB6AFCC72A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X_2</a:t>
                </a:r>
                <a:endParaRPr lang="zh-CN" altLang="en-US" dirty="0"/>
              </a:p>
            </p:txBody>
          </p:sp>
        </p:grpSp>
      </p:grpSp>
      <p:grpSp>
        <p:nvGrpSpPr>
          <p:cNvPr id="258" name="组合 257">
            <a:extLst>
              <a:ext uri="{FF2B5EF4-FFF2-40B4-BE49-F238E27FC236}">
                <a16:creationId xmlns:a16="http://schemas.microsoft.com/office/drawing/2014/main" id="{272FA23E-31EE-7BC6-3C58-D2D8D5FFC9B3}"/>
              </a:ext>
            </a:extLst>
          </p:cNvPr>
          <p:cNvGrpSpPr/>
          <p:nvPr/>
        </p:nvGrpSpPr>
        <p:grpSpPr>
          <a:xfrm>
            <a:off x="5494625" y="1632716"/>
            <a:ext cx="1421576" cy="564356"/>
            <a:chOff x="1491811" y="1435970"/>
            <a:chExt cx="1421576" cy="564356"/>
          </a:xfrm>
        </p:grpSpPr>
        <p:grpSp>
          <p:nvGrpSpPr>
            <p:cNvPr id="259" name="组合 258">
              <a:extLst>
                <a:ext uri="{FF2B5EF4-FFF2-40B4-BE49-F238E27FC236}">
                  <a16:creationId xmlns:a16="http://schemas.microsoft.com/office/drawing/2014/main" id="{8AA9FD91-88F1-E378-F593-DE715EEE6A62}"/>
                </a:ext>
              </a:extLst>
            </p:cNvPr>
            <p:cNvGrpSpPr/>
            <p:nvPr/>
          </p:nvGrpSpPr>
          <p:grpSpPr>
            <a:xfrm>
              <a:off x="2203879" y="1435970"/>
              <a:ext cx="709508" cy="541734"/>
              <a:chOff x="1480994" y="1532692"/>
              <a:chExt cx="709508" cy="541734"/>
            </a:xfrm>
          </p:grpSpPr>
          <p:sp>
            <p:nvSpPr>
              <p:cNvPr id="263" name="文本框 262">
                <a:extLst>
                  <a:ext uri="{FF2B5EF4-FFF2-40B4-BE49-F238E27FC236}">
                    <a16:creationId xmlns:a16="http://schemas.microsoft.com/office/drawing/2014/main" id="{DC488B2E-F1EB-1EEF-8516-3B8DF6B45F7B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2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64" name="文本框 263">
                <a:extLst>
                  <a:ext uri="{FF2B5EF4-FFF2-40B4-BE49-F238E27FC236}">
                    <a16:creationId xmlns:a16="http://schemas.microsoft.com/office/drawing/2014/main" id="{B40CF06A-2C90-B4C3-6DFD-E9C0B67BA775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Y_1</a:t>
                </a:r>
                <a:endParaRPr lang="zh-CN" altLang="en-US" dirty="0"/>
              </a:p>
            </p:txBody>
          </p:sp>
        </p:grpSp>
        <p:grpSp>
          <p:nvGrpSpPr>
            <p:cNvPr id="260" name="组合 259">
              <a:extLst>
                <a:ext uri="{FF2B5EF4-FFF2-40B4-BE49-F238E27FC236}">
                  <a16:creationId xmlns:a16="http://schemas.microsoft.com/office/drawing/2014/main" id="{4EE832C9-758C-0275-1720-CF1E9B43AB4A}"/>
                </a:ext>
              </a:extLst>
            </p:cNvPr>
            <p:cNvGrpSpPr/>
            <p:nvPr/>
          </p:nvGrpSpPr>
          <p:grpSpPr>
            <a:xfrm>
              <a:off x="1491811" y="1458592"/>
              <a:ext cx="709508" cy="541734"/>
              <a:chOff x="1480994" y="1532692"/>
              <a:chExt cx="709508" cy="541734"/>
            </a:xfrm>
          </p:grpSpPr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13CC6EA4-01A3-2DBC-21C8-7263305C6AD5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2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9800F872-34E4-8978-475E-A3C57FEEBD6E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X_1</a:t>
                </a:r>
                <a:endParaRPr lang="zh-CN" altLang="en-US" dirty="0"/>
              </a:p>
            </p:txBody>
          </p:sp>
        </p:grpSp>
      </p:grpSp>
      <p:grpSp>
        <p:nvGrpSpPr>
          <p:cNvPr id="265" name="组合 264">
            <a:extLst>
              <a:ext uri="{FF2B5EF4-FFF2-40B4-BE49-F238E27FC236}">
                <a16:creationId xmlns:a16="http://schemas.microsoft.com/office/drawing/2014/main" id="{4DA663B1-6E38-15FF-C062-593707EE99E2}"/>
              </a:ext>
            </a:extLst>
          </p:cNvPr>
          <p:cNvGrpSpPr/>
          <p:nvPr/>
        </p:nvGrpSpPr>
        <p:grpSpPr>
          <a:xfrm>
            <a:off x="8550830" y="4033262"/>
            <a:ext cx="1421576" cy="564356"/>
            <a:chOff x="1491811" y="1435970"/>
            <a:chExt cx="1421576" cy="564356"/>
          </a:xfrm>
        </p:grpSpPr>
        <p:grpSp>
          <p:nvGrpSpPr>
            <p:cNvPr id="266" name="组合 265">
              <a:extLst>
                <a:ext uri="{FF2B5EF4-FFF2-40B4-BE49-F238E27FC236}">
                  <a16:creationId xmlns:a16="http://schemas.microsoft.com/office/drawing/2014/main" id="{B34FCC5E-C867-4545-C742-A79EDEA977A7}"/>
                </a:ext>
              </a:extLst>
            </p:cNvPr>
            <p:cNvGrpSpPr/>
            <p:nvPr/>
          </p:nvGrpSpPr>
          <p:grpSpPr>
            <a:xfrm>
              <a:off x="2203879" y="1435970"/>
              <a:ext cx="709508" cy="541734"/>
              <a:chOff x="1480994" y="1532692"/>
              <a:chExt cx="709508" cy="541734"/>
            </a:xfrm>
          </p:grpSpPr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EA1465CD-460D-34BF-C46A-995BB0BCD7D2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FF00"/>
                    </a:solidFill>
                    <a:highlight>
                      <a:srgbClr val="FF00FF"/>
                    </a:highlight>
                  </a:rPr>
                  <a:t>4</a:t>
                </a:r>
                <a:endParaRPr lang="zh-CN" altLang="en-US" dirty="0">
                  <a:solidFill>
                    <a:srgbClr val="FFFF00"/>
                  </a:solidFill>
                  <a:highlight>
                    <a:srgbClr val="FF00FF"/>
                  </a:highlight>
                </a:endParaRPr>
              </a:p>
            </p:txBody>
          </p:sp>
          <p:sp>
            <p:nvSpPr>
              <p:cNvPr id="271" name="文本框 270">
                <a:extLst>
                  <a:ext uri="{FF2B5EF4-FFF2-40B4-BE49-F238E27FC236}">
                    <a16:creationId xmlns:a16="http://schemas.microsoft.com/office/drawing/2014/main" id="{1B2D57CE-13FF-A202-777A-B64012EFEC7E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Y_3</a:t>
                </a:r>
                <a:endParaRPr lang="zh-CN" altLang="en-US" dirty="0"/>
              </a:p>
            </p:txBody>
          </p:sp>
        </p:grpSp>
        <p:grpSp>
          <p:nvGrpSpPr>
            <p:cNvPr id="267" name="组合 266">
              <a:extLst>
                <a:ext uri="{FF2B5EF4-FFF2-40B4-BE49-F238E27FC236}">
                  <a16:creationId xmlns:a16="http://schemas.microsoft.com/office/drawing/2014/main" id="{0A378287-1550-9B35-66E4-D884343B9F2D}"/>
                </a:ext>
              </a:extLst>
            </p:cNvPr>
            <p:cNvGrpSpPr/>
            <p:nvPr/>
          </p:nvGrpSpPr>
          <p:grpSpPr>
            <a:xfrm>
              <a:off x="1491811" y="1458261"/>
              <a:ext cx="726293" cy="542065"/>
              <a:chOff x="1480994" y="1532361"/>
              <a:chExt cx="726293" cy="542065"/>
            </a:xfrm>
          </p:grpSpPr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050DDA5F-F829-29A7-38BA-C0703367B7E6}"/>
                  </a:ext>
                </a:extLst>
              </p:cNvPr>
              <p:cNvSpPr txBox="1"/>
              <p:nvPr/>
            </p:nvSpPr>
            <p:spPr>
              <a:xfrm>
                <a:off x="1568230" y="1532361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FF00"/>
                    </a:solidFill>
                    <a:highlight>
                      <a:srgbClr val="FF00FF"/>
                    </a:highlight>
                  </a:rPr>
                  <a:t>4</a:t>
                </a:r>
                <a:endParaRPr lang="zh-CN" altLang="en-US" dirty="0">
                  <a:solidFill>
                    <a:srgbClr val="FFFF00"/>
                  </a:solidFill>
                  <a:highlight>
                    <a:srgbClr val="FF00FF"/>
                  </a:highlight>
                </a:endParaRPr>
              </a:p>
            </p:txBody>
          </p:sp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728E6F6D-7A92-11E5-39AA-7B7CA53ED8C3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X_3</a:t>
                </a:r>
                <a:endParaRPr lang="zh-CN" altLang="en-US" dirty="0"/>
              </a:p>
            </p:txBody>
          </p:sp>
        </p:grpSp>
      </p:grpSp>
      <p:grpSp>
        <p:nvGrpSpPr>
          <p:cNvPr id="272" name="组合 271">
            <a:extLst>
              <a:ext uri="{FF2B5EF4-FFF2-40B4-BE49-F238E27FC236}">
                <a16:creationId xmlns:a16="http://schemas.microsoft.com/office/drawing/2014/main" id="{23496316-6A60-2D5B-E60E-329CC2646415}"/>
              </a:ext>
            </a:extLst>
          </p:cNvPr>
          <p:cNvGrpSpPr/>
          <p:nvPr/>
        </p:nvGrpSpPr>
        <p:grpSpPr>
          <a:xfrm>
            <a:off x="7075572" y="3368662"/>
            <a:ext cx="1421576" cy="564356"/>
            <a:chOff x="1491811" y="1435970"/>
            <a:chExt cx="1421576" cy="564356"/>
          </a:xfrm>
        </p:grpSpPr>
        <p:grpSp>
          <p:nvGrpSpPr>
            <p:cNvPr id="273" name="组合 272">
              <a:extLst>
                <a:ext uri="{FF2B5EF4-FFF2-40B4-BE49-F238E27FC236}">
                  <a16:creationId xmlns:a16="http://schemas.microsoft.com/office/drawing/2014/main" id="{56068BFF-8AF2-0E6A-2355-7554425C732C}"/>
                </a:ext>
              </a:extLst>
            </p:cNvPr>
            <p:cNvGrpSpPr/>
            <p:nvPr/>
          </p:nvGrpSpPr>
          <p:grpSpPr>
            <a:xfrm>
              <a:off x="2203879" y="1435970"/>
              <a:ext cx="709508" cy="541734"/>
              <a:chOff x="1480994" y="1532692"/>
              <a:chExt cx="709508" cy="541734"/>
            </a:xfrm>
          </p:grpSpPr>
          <p:sp>
            <p:nvSpPr>
              <p:cNvPr id="277" name="文本框 276">
                <a:extLst>
                  <a:ext uri="{FF2B5EF4-FFF2-40B4-BE49-F238E27FC236}">
                    <a16:creationId xmlns:a16="http://schemas.microsoft.com/office/drawing/2014/main" id="{0D135258-43E9-D4A3-0E2A-2C338E225A8C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3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2477E4F5-7F51-0562-453B-2FCE36840EEA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Y_2</a:t>
                </a:r>
                <a:endParaRPr lang="zh-CN" altLang="en-US" dirty="0"/>
              </a:p>
            </p:txBody>
          </p:sp>
        </p:grpSp>
        <p:grpSp>
          <p:nvGrpSpPr>
            <p:cNvPr id="274" name="组合 273">
              <a:extLst>
                <a:ext uri="{FF2B5EF4-FFF2-40B4-BE49-F238E27FC236}">
                  <a16:creationId xmlns:a16="http://schemas.microsoft.com/office/drawing/2014/main" id="{867515F2-0879-7CA4-E1CA-23630CB35ADC}"/>
                </a:ext>
              </a:extLst>
            </p:cNvPr>
            <p:cNvGrpSpPr/>
            <p:nvPr/>
          </p:nvGrpSpPr>
          <p:grpSpPr>
            <a:xfrm>
              <a:off x="1491811" y="1458592"/>
              <a:ext cx="709508" cy="541734"/>
              <a:chOff x="1480994" y="1532692"/>
              <a:chExt cx="709508" cy="541734"/>
            </a:xfrm>
          </p:grpSpPr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4D80BC5E-9283-EAFB-FB49-FC61EB383D3F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3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4D1EA127-CC2B-7663-699E-75AD43AC5A07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X_2</a:t>
                </a:r>
                <a:endParaRPr lang="zh-CN" altLang="en-US" dirty="0"/>
              </a:p>
            </p:txBody>
          </p:sp>
        </p:grpSp>
      </p:grpSp>
      <p:grpSp>
        <p:nvGrpSpPr>
          <p:cNvPr id="279" name="组合 278">
            <a:extLst>
              <a:ext uri="{FF2B5EF4-FFF2-40B4-BE49-F238E27FC236}">
                <a16:creationId xmlns:a16="http://schemas.microsoft.com/office/drawing/2014/main" id="{E7DB7E56-532E-B836-6FC3-43C06DCDE77E}"/>
              </a:ext>
            </a:extLst>
          </p:cNvPr>
          <p:cNvGrpSpPr/>
          <p:nvPr/>
        </p:nvGrpSpPr>
        <p:grpSpPr>
          <a:xfrm>
            <a:off x="7107784" y="2162682"/>
            <a:ext cx="1421576" cy="564356"/>
            <a:chOff x="1491811" y="1435970"/>
            <a:chExt cx="1421576" cy="564356"/>
          </a:xfrm>
        </p:grpSpPr>
        <p:grpSp>
          <p:nvGrpSpPr>
            <p:cNvPr id="280" name="组合 279">
              <a:extLst>
                <a:ext uri="{FF2B5EF4-FFF2-40B4-BE49-F238E27FC236}">
                  <a16:creationId xmlns:a16="http://schemas.microsoft.com/office/drawing/2014/main" id="{EB4E1C43-7118-82AD-7798-4CE755FEC748}"/>
                </a:ext>
              </a:extLst>
            </p:cNvPr>
            <p:cNvGrpSpPr/>
            <p:nvPr/>
          </p:nvGrpSpPr>
          <p:grpSpPr>
            <a:xfrm>
              <a:off x="2203879" y="1435970"/>
              <a:ext cx="709508" cy="541734"/>
              <a:chOff x="1480994" y="1532692"/>
              <a:chExt cx="709508" cy="541734"/>
            </a:xfrm>
          </p:grpSpPr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28DCB2DC-AFE8-F1FE-71F6-3807894A36D4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3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85" name="文本框 284">
                <a:extLst>
                  <a:ext uri="{FF2B5EF4-FFF2-40B4-BE49-F238E27FC236}">
                    <a16:creationId xmlns:a16="http://schemas.microsoft.com/office/drawing/2014/main" id="{83F50DDD-2263-37B3-106E-8BE091385B92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Y_1</a:t>
                </a:r>
                <a:endParaRPr lang="zh-CN" altLang="en-US" dirty="0"/>
              </a:p>
            </p:txBody>
          </p:sp>
        </p:grpSp>
        <p:grpSp>
          <p:nvGrpSpPr>
            <p:cNvPr id="281" name="组合 280">
              <a:extLst>
                <a:ext uri="{FF2B5EF4-FFF2-40B4-BE49-F238E27FC236}">
                  <a16:creationId xmlns:a16="http://schemas.microsoft.com/office/drawing/2014/main" id="{FB3D179E-9AF8-0751-784E-8F217693E14C}"/>
                </a:ext>
              </a:extLst>
            </p:cNvPr>
            <p:cNvGrpSpPr/>
            <p:nvPr/>
          </p:nvGrpSpPr>
          <p:grpSpPr>
            <a:xfrm>
              <a:off x="1491811" y="1458592"/>
              <a:ext cx="709508" cy="541734"/>
              <a:chOff x="1480994" y="1532692"/>
              <a:chExt cx="709508" cy="541734"/>
            </a:xfrm>
          </p:grpSpPr>
          <p:sp>
            <p:nvSpPr>
              <p:cNvPr id="282" name="文本框 281">
                <a:extLst>
                  <a:ext uri="{FF2B5EF4-FFF2-40B4-BE49-F238E27FC236}">
                    <a16:creationId xmlns:a16="http://schemas.microsoft.com/office/drawing/2014/main" id="{0501D981-E897-3712-DB2F-03FE09245AB1}"/>
                  </a:ext>
                </a:extLst>
              </p:cNvPr>
              <p:cNvSpPr txBox="1"/>
              <p:nvPr/>
            </p:nvSpPr>
            <p:spPr>
              <a:xfrm>
                <a:off x="1540199" y="1532692"/>
                <a:ext cx="6503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3</a:t>
                </a:r>
                <a:endParaRPr lang="zh-CN" altLang="en-US" dirty="0">
                  <a:solidFill>
                    <a:schemeClr val="bg1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283" name="文本框 282">
                <a:extLst>
                  <a:ext uri="{FF2B5EF4-FFF2-40B4-BE49-F238E27FC236}">
                    <a16:creationId xmlns:a16="http://schemas.microsoft.com/office/drawing/2014/main" id="{96C729C4-4362-2D6E-7A52-27250557BFEE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X_1</a:t>
                </a:r>
                <a:endParaRPr lang="zh-CN" altLang="en-US" dirty="0"/>
              </a:p>
            </p:txBody>
          </p:sp>
        </p:grpSp>
      </p:grpSp>
      <p:grpSp>
        <p:nvGrpSpPr>
          <p:cNvPr id="286" name="组合 285">
            <a:extLst>
              <a:ext uri="{FF2B5EF4-FFF2-40B4-BE49-F238E27FC236}">
                <a16:creationId xmlns:a16="http://schemas.microsoft.com/office/drawing/2014/main" id="{D72DCBA9-EC74-4E5D-267D-941D70B78B74}"/>
              </a:ext>
            </a:extLst>
          </p:cNvPr>
          <p:cNvGrpSpPr/>
          <p:nvPr/>
        </p:nvGrpSpPr>
        <p:grpSpPr>
          <a:xfrm>
            <a:off x="8589315" y="2854333"/>
            <a:ext cx="1421576" cy="564356"/>
            <a:chOff x="1491811" y="1435970"/>
            <a:chExt cx="1421576" cy="564356"/>
          </a:xfrm>
        </p:grpSpPr>
        <p:grpSp>
          <p:nvGrpSpPr>
            <p:cNvPr id="287" name="组合 286">
              <a:extLst>
                <a:ext uri="{FF2B5EF4-FFF2-40B4-BE49-F238E27FC236}">
                  <a16:creationId xmlns:a16="http://schemas.microsoft.com/office/drawing/2014/main" id="{A9FB3EEC-29B0-7847-38A6-6EDFF9AC6925}"/>
                </a:ext>
              </a:extLst>
            </p:cNvPr>
            <p:cNvGrpSpPr/>
            <p:nvPr/>
          </p:nvGrpSpPr>
          <p:grpSpPr>
            <a:xfrm>
              <a:off x="2203879" y="1435970"/>
              <a:ext cx="709508" cy="541734"/>
              <a:chOff x="1480994" y="1532692"/>
              <a:chExt cx="709508" cy="541734"/>
            </a:xfrm>
          </p:grpSpPr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98D14C94-274B-7B01-6B6A-C935B64E7546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FF00"/>
                    </a:solidFill>
                    <a:highlight>
                      <a:srgbClr val="FF00FF"/>
                    </a:highlight>
                  </a:rPr>
                  <a:t>4</a:t>
                </a:r>
                <a:endParaRPr lang="zh-CN" altLang="en-US" dirty="0">
                  <a:solidFill>
                    <a:srgbClr val="FFFF00"/>
                  </a:solidFill>
                  <a:highlight>
                    <a:srgbClr val="FF00FF"/>
                  </a:highlight>
                </a:endParaRPr>
              </a:p>
            </p:txBody>
          </p:sp>
          <p:sp>
            <p:nvSpPr>
              <p:cNvPr id="292" name="文本框 291">
                <a:extLst>
                  <a:ext uri="{FF2B5EF4-FFF2-40B4-BE49-F238E27FC236}">
                    <a16:creationId xmlns:a16="http://schemas.microsoft.com/office/drawing/2014/main" id="{7D20BCEF-065E-28BC-1B52-893B617C89C2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Y_2</a:t>
                </a:r>
                <a:endParaRPr lang="zh-CN" altLang="en-US" dirty="0"/>
              </a:p>
            </p:txBody>
          </p:sp>
        </p:grpSp>
        <p:grpSp>
          <p:nvGrpSpPr>
            <p:cNvPr id="288" name="组合 287">
              <a:extLst>
                <a:ext uri="{FF2B5EF4-FFF2-40B4-BE49-F238E27FC236}">
                  <a16:creationId xmlns:a16="http://schemas.microsoft.com/office/drawing/2014/main" id="{B63F4562-E26E-C424-567D-35750A4EE509}"/>
                </a:ext>
              </a:extLst>
            </p:cNvPr>
            <p:cNvGrpSpPr/>
            <p:nvPr/>
          </p:nvGrpSpPr>
          <p:grpSpPr>
            <a:xfrm>
              <a:off x="1491811" y="1458592"/>
              <a:ext cx="709508" cy="541734"/>
              <a:chOff x="1480994" y="1532692"/>
              <a:chExt cx="709508" cy="541734"/>
            </a:xfrm>
          </p:grpSpPr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5BC15690-6A1B-4EBD-A3C1-6357D277CD9B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FF00"/>
                    </a:solidFill>
                    <a:highlight>
                      <a:srgbClr val="FF00FF"/>
                    </a:highlight>
                  </a:rPr>
                  <a:t>4</a:t>
                </a:r>
                <a:endParaRPr lang="zh-CN" altLang="en-US" dirty="0">
                  <a:solidFill>
                    <a:srgbClr val="FFFF00"/>
                  </a:solidFill>
                  <a:highlight>
                    <a:srgbClr val="FF00FF"/>
                  </a:highlight>
                </a:endParaRPr>
              </a:p>
            </p:txBody>
          </p:sp>
          <p:sp>
            <p:nvSpPr>
              <p:cNvPr id="290" name="文本框 289">
                <a:extLst>
                  <a:ext uri="{FF2B5EF4-FFF2-40B4-BE49-F238E27FC236}">
                    <a16:creationId xmlns:a16="http://schemas.microsoft.com/office/drawing/2014/main" id="{FD69CC1E-04AC-F428-05C3-4919757196C2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X_2</a:t>
                </a:r>
                <a:endParaRPr lang="zh-CN" altLang="en-US" dirty="0"/>
              </a:p>
            </p:txBody>
          </p:sp>
        </p:grpSp>
      </p:grpSp>
      <p:grpSp>
        <p:nvGrpSpPr>
          <p:cNvPr id="293" name="组合 292">
            <a:extLst>
              <a:ext uri="{FF2B5EF4-FFF2-40B4-BE49-F238E27FC236}">
                <a16:creationId xmlns:a16="http://schemas.microsoft.com/office/drawing/2014/main" id="{F6F0EB39-6422-D7D5-EFC1-995FA4D3E296}"/>
              </a:ext>
            </a:extLst>
          </p:cNvPr>
          <p:cNvGrpSpPr/>
          <p:nvPr/>
        </p:nvGrpSpPr>
        <p:grpSpPr>
          <a:xfrm>
            <a:off x="8578087" y="1619122"/>
            <a:ext cx="1421576" cy="564356"/>
            <a:chOff x="1491811" y="1435970"/>
            <a:chExt cx="1421576" cy="564356"/>
          </a:xfrm>
        </p:grpSpPr>
        <p:grpSp>
          <p:nvGrpSpPr>
            <p:cNvPr id="294" name="组合 293">
              <a:extLst>
                <a:ext uri="{FF2B5EF4-FFF2-40B4-BE49-F238E27FC236}">
                  <a16:creationId xmlns:a16="http://schemas.microsoft.com/office/drawing/2014/main" id="{D8EFF827-FE23-3C23-1D77-99A9F49784BD}"/>
                </a:ext>
              </a:extLst>
            </p:cNvPr>
            <p:cNvGrpSpPr/>
            <p:nvPr/>
          </p:nvGrpSpPr>
          <p:grpSpPr>
            <a:xfrm>
              <a:off x="2203879" y="1435970"/>
              <a:ext cx="709508" cy="541734"/>
              <a:chOff x="1480994" y="1532692"/>
              <a:chExt cx="709508" cy="541734"/>
            </a:xfrm>
          </p:grpSpPr>
          <p:sp>
            <p:nvSpPr>
              <p:cNvPr id="298" name="文本框 297">
                <a:extLst>
                  <a:ext uri="{FF2B5EF4-FFF2-40B4-BE49-F238E27FC236}">
                    <a16:creationId xmlns:a16="http://schemas.microsoft.com/office/drawing/2014/main" id="{A2118103-5D51-4B25-4C32-E74A3D538F4B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FF00"/>
                    </a:solidFill>
                    <a:highlight>
                      <a:srgbClr val="FF00FF"/>
                    </a:highlight>
                  </a:rPr>
                  <a:t>4</a:t>
                </a:r>
                <a:endParaRPr lang="zh-CN" altLang="en-US" dirty="0">
                  <a:solidFill>
                    <a:srgbClr val="FFFF00"/>
                  </a:solidFill>
                  <a:highlight>
                    <a:srgbClr val="FF00FF"/>
                  </a:highlight>
                </a:endParaRPr>
              </a:p>
            </p:txBody>
          </p:sp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C438D276-C873-1C26-C9A0-E94137AA760D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Y_1</a:t>
                </a:r>
                <a:endParaRPr lang="zh-CN" altLang="en-US" dirty="0"/>
              </a:p>
            </p:txBody>
          </p:sp>
        </p:grpSp>
        <p:grpSp>
          <p:nvGrpSpPr>
            <p:cNvPr id="295" name="组合 294">
              <a:extLst>
                <a:ext uri="{FF2B5EF4-FFF2-40B4-BE49-F238E27FC236}">
                  <a16:creationId xmlns:a16="http://schemas.microsoft.com/office/drawing/2014/main" id="{B5E4D9AB-E0AF-C9F2-752A-CFC08CFC6528}"/>
                </a:ext>
              </a:extLst>
            </p:cNvPr>
            <p:cNvGrpSpPr/>
            <p:nvPr/>
          </p:nvGrpSpPr>
          <p:grpSpPr>
            <a:xfrm>
              <a:off x="1491811" y="1458592"/>
              <a:ext cx="709508" cy="541734"/>
              <a:chOff x="1480994" y="1532692"/>
              <a:chExt cx="709508" cy="541734"/>
            </a:xfrm>
          </p:grpSpPr>
          <p:sp>
            <p:nvSpPr>
              <p:cNvPr id="296" name="文本框 295">
                <a:extLst>
                  <a:ext uri="{FF2B5EF4-FFF2-40B4-BE49-F238E27FC236}">
                    <a16:creationId xmlns:a16="http://schemas.microsoft.com/office/drawing/2014/main" id="{29CF5DD5-2907-24A4-AA60-B0333317714F}"/>
                  </a:ext>
                </a:extLst>
              </p:cNvPr>
              <p:cNvSpPr txBox="1"/>
              <p:nvPr/>
            </p:nvSpPr>
            <p:spPr>
              <a:xfrm>
                <a:off x="1551445" y="1532692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FF00"/>
                    </a:solidFill>
                    <a:highlight>
                      <a:srgbClr val="FF00FF"/>
                    </a:highlight>
                  </a:rPr>
                  <a:t>4</a:t>
                </a:r>
                <a:endParaRPr lang="zh-CN" altLang="en-US" dirty="0">
                  <a:solidFill>
                    <a:srgbClr val="FFFF00"/>
                  </a:solidFill>
                  <a:highlight>
                    <a:srgbClr val="FF00FF"/>
                  </a:highlight>
                </a:endParaRPr>
              </a:p>
            </p:txBody>
          </p:sp>
          <p:sp>
            <p:nvSpPr>
              <p:cNvPr id="297" name="文本框 296">
                <a:extLst>
                  <a:ext uri="{FF2B5EF4-FFF2-40B4-BE49-F238E27FC236}">
                    <a16:creationId xmlns:a16="http://schemas.microsoft.com/office/drawing/2014/main" id="{D9684190-9057-788A-B66B-03C8DB42B2E3}"/>
                  </a:ext>
                </a:extLst>
              </p:cNvPr>
              <p:cNvSpPr txBox="1"/>
              <p:nvPr/>
            </p:nvSpPr>
            <p:spPr>
              <a:xfrm>
                <a:off x="1480994" y="1705094"/>
                <a:ext cx="63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X_1</a:t>
                </a:r>
                <a:endParaRPr lang="zh-CN" altLang="en-US" dirty="0"/>
              </a:p>
            </p:txBody>
          </p:sp>
        </p:grpSp>
      </p:grpSp>
      <p:sp>
        <p:nvSpPr>
          <p:cNvPr id="300" name="文本框 299">
            <a:extLst>
              <a:ext uri="{FF2B5EF4-FFF2-40B4-BE49-F238E27FC236}">
                <a16:creationId xmlns:a16="http://schemas.microsoft.com/office/drawing/2014/main" id="{5D2CD900-B960-7627-1EAB-B741F94C8887}"/>
              </a:ext>
            </a:extLst>
          </p:cNvPr>
          <p:cNvSpPr txBox="1"/>
          <p:nvPr/>
        </p:nvSpPr>
        <p:spPr>
          <a:xfrm>
            <a:off x="10162678" y="5835120"/>
            <a:ext cx="1772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Consolas" panose="020B0609020204030204" pitchFamily="49" charset="0"/>
              </a:rPr>
              <a:t>include-yy</a:t>
            </a:r>
          </a:p>
          <a:p>
            <a:r>
              <a:rPr lang="en-US" altLang="zh-CN" i="1" dirty="0">
                <a:latin typeface="Consolas" panose="020B0609020204030204" pitchFamily="49" charset="0"/>
              </a:rPr>
              <a:t>2022/11/12</a:t>
            </a:r>
            <a:endParaRPr lang="zh-CN" altLang="en-US" i="1" dirty="0"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65AE088-EAC9-3E46-C922-4F568F648BCD}"/>
              </a:ext>
            </a:extLst>
          </p:cNvPr>
          <p:cNvSpPr txBox="1"/>
          <p:nvPr/>
        </p:nvSpPr>
        <p:spPr>
          <a:xfrm>
            <a:off x="164759" y="5303125"/>
            <a:ext cx="114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权值矩阵</a:t>
            </a:r>
          </a:p>
        </p:txBody>
      </p:sp>
      <p:sp>
        <p:nvSpPr>
          <p:cNvPr id="11" name="矩形: 棱台 10">
            <a:extLst>
              <a:ext uri="{FF2B5EF4-FFF2-40B4-BE49-F238E27FC236}">
                <a16:creationId xmlns:a16="http://schemas.microsoft.com/office/drawing/2014/main" id="{0E47973F-9709-D42B-FD47-6D89AF870092}"/>
              </a:ext>
            </a:extLst>
          </p:cNvPr>
          <p:cNvSpPr/>
          <p:nvPr/>
        </p:nvSpPr>
        <p:spPr>
          <a:xfrm>
            <a:off x="3182139" y="5289070"/>
            <a:ext cx="532820" cy="462609"/>
          </a:xfrm>
          <a:prstGeom prst="bevel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: 棱台 16">
            <a:extLst>
              <a:ext uri="{FF2B5EF4-FFF2-40B4-BE49-F238E27FC236}">
                <a16:creationId xmlns:a16="http://schemas.microsoft.com/office/drawing/2014/main" id="{A52839EE-0E35-A975-377E-D95139A140B2}"/>
              </a:ext>
            </a:extLst>
          </p:cNvPr>
          <p:cNvSpPr/>
          <p:nvPr/>
        </p:nvSpPr>
        <p:spPr>
          <a:xfrm>
            <a:off x="4910452" y="5289069"/>
            <a:ext cx="532820" cy="462609"/>
          </a:xfrm>
          <a:prstGeom prst="bevel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: 棱台 21">
            <a:extLst>
              <a:ext uri="{FF2B5EF4-FFF2-40B4-BE49-F238E27FC236}">
                <a16:creationId xmlns:a16="http://schemas.microsoft.com/office/drawing/2014/main" id="{14BE2066-C82E-B351-4EC3-609DB389577E}"/>
              </a:ext>
            </a:extLst>
          </p:cNvPr>
          <p:cNvSpPr/>
          <p:nvPr/>
        </p:nvSpPr>
        <p:spPr>
          <a:xfrm>
            <a:off x="6669246" y="5258879"/>
            <a:ext cx="532820" cy="462609"/>
          </a:xfrm>
          <a:prstGeom prst="bevel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: 棱台 25">
            <a:extLst>
              <a:ext uri="{FF2B5EF4-FFF2-40B4-BE49-F238E27FC236}">
                <a16:creationId xmlns:a16="http://schemas.microsoft.com/office/drawing/2014/main" id="{25053320-A7DA-795C-7D8A-967E65AE5802}"/>
              </a:ext>
            </a:extLst>
          </p:cNvPr>
          <p:cNvSpPr/>
          <p:nvPr/>
        </p:nvSpPr>
        <p:spPr>
          <a:xfrm>
            <a:off x="1599439" y="5252498"/>
            <a:ext cx="532820" cy="462609"/>
          </a:xfrm>
          <a:prstGeom prst="bevel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C000"/>
                </a:solidFill>
              </a:rPr>
              <a:t>0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282DA6A8-CF56-AD76-AA33-04C024DA7D6E}"/>
              </a:ext>
            </a:extLst>
          </p:cNvPr>
          <p:cNvSpPr/>
          <p:nvPr/>
        </p:nvSpPr>
        <p:spPr>
          <a:xfrm>
            <a:off x="337654" y="2225983"/>
            <a:ext cx="325791" cy="269993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A34282E-7EE2-2C90-77BB-FED95182B247}"/>
              </a:ext>
            </a:extLst>
          </p:cNvPr>
          <p:cNvSpPr txBox="1"/>
          <p:nvPr/>
        </p:nvSpPr>
        <p:spPr>
          <a:xfrm>
            <a:off x="14479" y="3232572"/>
            <a:ext cx="464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入力</a:t>
            </a:r>
          </a:p>
        </p:txBody>
      </p:sp>
      <p:sp>
        <p:nvSpPr>
          <p:cNvPr id="42" name="右大括号 41">
            <a:extLst>
              <a:ext uri="{FF2B5EF4-FFF2-40B4-BE49-F238E27FC236}">
                <a16:creationId xmlns:a16="http://schemas.microsoft.com/office/drawing/2014/main" id="{B8F4034F-2A2C-9AF6-DB82-AE097D09FEEA}"/>
              </a:ext>
            </a:extLst>
          </p:cNvPr>
          <p:cNvSpPr/>
          <p:nvPr/>
        </p:nvSpPr>
        <p:spPr>
          <a:xfrm>
            <a:off x="11341951" y="2335084"/>
            <a:ext cx="277707" cy="246720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110FCA8-12ED-25AA-866C-99EC90953E0A}"/>
              </a:ext>
            </a:extLst>
          </p:cNvPr>
          <p:cNvSpPr txBox="1"/>
          <p:nvPr/>
        </p:nvSpPr>
        <p:spPr>
          <a:xfrm>
            <a:off x="11581573" y="3243855"/>
            <a:ext cx="464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出力</a:t>
            </a:r>
          </a:p>
        </p:txBody>
      </p:sp>
      <p:sp>
        <p:nvSpPr>
          <p:cNvPr id="44" name="双括号 43">
            <a:extLst>
              <a:ext uri="{FF2B5EF4-FFF2-40B4-BE49-F238E27FC236}">
                <a16:creationId xmlns:a16="http://schemas.microsoft.com/office/drawing/2014/main" id="{96E84653-FF51-6CB9-2EA9-C00FAAE87DC8}"/>
              </a:ext>
            </a:extLst>
          </p:cNvPr>
          <p:cNvSpPr/>
          <p:nvPr/>
        </p:nvSpPr>
        <p:spPr>
          <a:xfrm>
            <a:off x="1478425" y="5160636"/>
            <a:ext cx="763550" cy="646332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双括号 44">
            <a:extLst>
              <a:ext uri="{FF2B5EF4-FFF2-40B4-BE49-F238E27FC236}">
                <a16:creationId xmlns:a16="http://schemas.microsoft.com/office/drawing/2014/main" id="{0256E598-F434-2E94-FD24-75443DEF2A71}"/>
              </a:ext>
            </a:extLst>
          </p:cNvPr>
          <p:cNvSpPr/>
          <p:nvPr/>
        </p:nvSpPr>
        <p:spPr>
          <a:xfrm>
            <a:off x="3059061" y="5245924"/>
            <a:ext cx="763550" cy="556134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双括号 45">
            <a:extLst>
              <a:ext uri="{FF2B5EF4-FFF2-40B4-BE49-F238E27FC236}">
                <a16:creationId xmlns:a16="http://schemas.microsoft.com/office/drawing/2014/main" id="{84F3CCDE-1EA3-5AE2-88F9-A400FB8BCBA1}"/>
              </a:ext>
            </a:extLst>
          </p:cNvPr>
          <p:cNvSpPr/>
          <p:nvPr/>
        </p:nvSpPr>
        <p:spPr>
          <a:xfrm>
            <a:off x="4775036" y="5227824"/>
            <a:ext cx="792653" cy="582507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双括号 55">
            <a:extLst>
              <a:ext uri="{FF2B5EF4-FFF2-40B4-BE49-F238E27FC236}">
                <a16:creationId xmlns:a16="http://schemas.microsoft.com/office/drawing/2014/main" id="{EA048792-8D88-9CF6-DE32-3604DF5188F7}"/>
              </a:ext>
            </a:extLst>
          </p:cNvPr>
          <p:cNvSpPr/>
          <p:nvPr/>
        </p:nvSpPr>
        <p:spPr>
          <a:xfrm>
            <a:off x="6520114" y="5225284"/>
            <a:ext cx="805410" cy="585048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F8C236A-AD7B-79A7-58DF-5D677FA5E09B}"/>
              </a:ext>
            </a:extLst>
          </p:cNvPr>
          <p:cNvGrpSpPr/>
          <p:nvPr/>
        </p:nvGrpSpPr>
        <p:grpSpPr>
          <a:xfrm>
            <a:off x="8100750" y="5204234"/>
            <a:ext cx="778173" cy="606097"/>
            <a:chOff x="8100750" y="5204234"/>
            <a:chExt cx="778173" cy="606097"/>
          </a:xfrm>
        </p:grpSpPr>
        <p:sp>
          <p:nvSpPr>
            <p:cNvPr id="24" name="矩形: 棱台 23">
              <a:extLst>
                <a:ext uri="{FF2B5EF4-FFF2-40B4-BE49-F238E27FC236}">
                  <a16:creationId xmlns:a16="http://schemas.microsoft.com/office/drawing/2014/main" id="{61DF2DDF-9A0A-D81E-6BAC-B8806244ABB3}"/>
                </a:ext>
              </a:extLst>
            </p:cNvPr>
            <p:cNvSpPr/>
            <p:nvPr/>
          </p:nvSpPr>
          <p:spPr>
            <a:xfrm>
              <a:off x="8209831" y="5252499"/>
              <a:ext cx="532820" cy="462609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双括号 57">
              <a:extLst>
                <a:ext uri="{FF2B5EF4-FFF2-40B4-BE49-F238E27FC236}">
                  <a16:creationId xmlns:a16="http://schemas.microsoft.com/office/drawing/2014/main" id="{908760F6-25D5-1562-33DA-059885D158B3}"/>
                </a:ext>
              </a:extLst>
            </p:cNvPr>
            <p:cNvSpPr/>
            <p:nvPr/>
          </p:nvSpPr>
          <p:spPr>
            <a:xfrm>
              <a:off x="8100750" y="5204234"/>
              <a:ext cx="778173" cy="606097"/>
            </a:xfrm>
            <a:prstGeom prst="bracketPair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91524B23-73CD-5159-1811-FE3733227980}"/>
              </a:ext>
            </a:extLst>
          </p:cNvPr>
          <p:cNvGrpSpPr/>
          <p:nvPr/>
        </p:nvGrpSpPr>
        <p:grpSpPr>
          <a:xfrm>
            <a:off x="9667499" y="5248822"/>
            <a:ext cx="778173" cy="606097"/>
            <a:chOff x="8100750" y="5204234"/>
            <a:chExt cx="778173" cy="606097"/>
          </a:xfrm>
        </p:grpSpPr>
        <p:sp>
          <p:nvSpPr>
            <p:cNvPr id="71" name="矩形: 棱台 70">
              <a:extLst>
                <a:ext uri="{FF2B5EF4-FFF2-40B4-BE49-F238E27FC236}">
                  <a16:creationId xmlns:a16="http://schemas.microsoft.com/office/drawing/2014/main" id="{CCF51467-9D5E-E77E-2F9A-CF71E46BE5F7}"/>
                </a:ext>
              </a:extLst>
            </p:cNvPr>
            <p:cNvSpPr/>
            <p:nvPr/>
          </p:nvSpPr>
          <p:spPr>
            <a:xfrm>
              <a:off x="8209831" y="5252499"/>
              <a:ext cx="532820" cy="462609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C000"/>
                  </a:solidFill>
                </a:rPr>
                <a:t>5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72" name="双括号 71">
              <a:extLst>
                <a:ext uri="{FF2B5EF4-FFF2-40B4-BE49-F238E27FC236}">
                  <a16:creationId xmlns:a16="http://schemas.microsoft.com/office/drawing/2014/main" id="{9CA42B6D-DF15-B582-46B4-349E9CC50D06}"/>
                </a:ext>
              </a:extLst>
            </p:cNvPr>
            <p:cNvSpPr/>
            <p:nvPr/>
          </p:nvSpPr>
          <p:spPr>
            <a:xfrm>
              <a:off x="8100750" y="5204234"/>
              <a:ext cx="778173" cy="606097"/>
            </a:xfrm>
            <a:prstGeom prst="bracketPair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265CA068-2E29-F8F5-8275-A0184A4D0075}"/>
              </a:ext>
            </a:extLst>
          </p:cNvPr>
          <p:cNvCxnSpPr>
            <a:cxnSpLocks/>
            <a:stCxn id="76" idx="3"/>
            <a:endCxn id="7" idx="2"/>
          </p:cNvCxnSpPr>
          <p:nvPr/>
        </p:nvCxnSpPr>
        <p:spPr>
          <a:xfrm>
            <a:off x="3820589" y="1706035"/>
            <a:ext cx="273891" cy="4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63876BEE-1411-A593-60B7-117738DA187C}"/>
              </a:ext>
            </a:extLst>
          </p:cNvPr>
          <p:cNvSpPr/>
          <p:nvPr/>
        </p:nvSpPr>
        <p:spPr>
          <a:xfrm>
            <a:off x="3412671" y="2733579"/>
            <a:ext cx="540980" cy="368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BN</a:t>
            </a:r>
            <a:endParaRPr lang="zh-CN" altLang="en-US" dirty="0"/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9855054E-9256-78CF-7454-D41497E849AD}"/>
              </a:ext>
            </a:extLst>
          </p:cNvPr>
          <p:cNvCxnSpPr>
            <a:cxnSpLocks/>
            <a:stCxn id="88" idx="3"/>
            <a:endCxn id="8" idx="2"/>
          </p:cNvCxnSpPr>
          <p:nvPr/>
        </p:nvCxnSpPr>
        <p:spPr>
          <a:xfrm>
            <a:off x="3953651" y="2917675"/>
            <a:ext cx="140829" cy="1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2" name="矩形 131">
            <a:extLst>
              <a:ext uri="{FF2B5EF4-FFF2-40B4-BE49-F238E27FC236}">
                <a16:creationId xmlns:a16="http://schemas.microsoft.com/office/drawing/2014/main" id="{E2A4AFC7-09EC-4279-0B56-7CDA09A39D31}"/>
              </a:ext>
            </a:extLst>
          </p:cNvPr>
          <p:cNvSpPr/>
          <p:nvPr/>
        </p:nvSpPr>
        <p:spPr>
          <a:xfrm>
            <a:off x="3396345" y="3976845"/>
            <a:ext cx="540980" cy="368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BN</a:t>
            </a:r>
            <a:endParaRPr lang="zh-CN" altLang="en-US" dirty="0"/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9EB4E2A9-8CFE-9E56-69B7-FEE18FA5ED04}"/>
              </a:ext>
            </a:extLst>
          </p:cNvPr>
          <p:cNvCxnSpPr>
            <a:cxnSpLocks/>
            <a:stCxn id="132" idx="3"/>
            <a:endCxn id="9" idx="2"/>
          </p:cNvCxnSpPr>
          <p:nvPr/>
        </p:nvCxnSpPr>
        <p:spPr>
          <a:xfrm flipV="1">
            <a:off x="3937325" y="4128346"/>
            <a:ext cx="157155" cy="325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矩形 161">
            <a:extLst>
              <a:ext uri="{FF2B5EF4-FFF2-40B4-BE49-F238E27FC236}">
                <a16:creationId xmlns:a16="http://schemas.microsoft.com/office/drawing/2014/main" id="{9AB1A992-1E9F-44A7-BDE9-D10A6D3AABDE}"/>
              </a:ext>
            </a:extLst>
          </p:cNvPr>
          <p:cNvSpPr/>
          <p:nvPr/>
        </p:nvSpPr>
        <p:spPr>
          <a:xfrm>
            <a:off x="3338717" y="4723934"/>
            <a:ext cx="540980" cy="368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BN</a:t>
            </a:r>
            <a:endParaRPr lang="zh-CN" altLang="en-US" dirty="0"/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03138D8A-8BBD-AD1B-BD2D-FC4AC4D67681}"/>
              </a:ext>
            </a:extLst>
          </p:cNvPr>
          <p:cNvCxnSpPr>
            <a:cxnSpLocks/>
            <a:stCxn id="162" idx="3"/>
            <a:endCxn id="10" idx="2"/>
          </p:cNvCxnSpPr>
          <p:nvPr/>
        </p:nvCxnSpPr>
        <p:spPr>
          <a:xfrm>
            <a:off x="3879697" y="4908030"/>
            <a:ext cx="214783" cy="429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75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906</Words>
  <Application>Microsoft Office PowerPoint</Application>
  <PresentationFormat>宽屏</PresentationFormat>
  <Paragraphs>516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易 越</dc:creator>
  <cp:lastModifiedBy>易 越</cp:lastModifiedBy>
  <cp:revision>8</cp:revision>
  <dcterms:created xsi:type="dcterms:W3CDTF">2022-11-11T15:31:25Z</dcterms:created>
  <dcterms:modified xsi:type="dcterms:W3CDTF">2022-11-22T06:41:10Z</dcterms:modified>
</cp:coreProperties>
</file>