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9697-99DF-FA8D-E36F-374AB14E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DCFA1B-DAC1-322F-9CE6-EAEE82EAB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E5623-035B-4666-F289-1FB59C39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2EDF98-B0D7-ED55-B68E-D079A72C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175EA-651A-0C67-2BB0-944D8966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3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7D3E7-8992-291D-7B49-E1409985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93190B-52B8-3524-B9DA-53579AD36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5A062-87B3-A5D0-09E6-8F644985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04025-3326-9E64-E695-F8029618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66B29-5075-81CF-C855-F94CD046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5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28509A-736C-D78C-FD42-3ADA1DED4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7220B-974D-2371-5B31-A8641662F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D4E09-7A53-A4D9-9CB1-99946A11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3BDB6-4DBE-E4D6-0799-3C2365CA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80D90-B4DA-152F-949E-F609FD6E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1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AC91F-49F0-9D5A-2CCC-75EFA864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842F9-F1AA-DE07-0E72-4B46D709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3A70E-E29D-B444-E79C-FC957BFE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D18F5-DB0D-C19E-6FDF-D349D7D0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601AE-854D-16E0-B298-AAF4EFA0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90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EA20E-7992-8F9E-F040-3B5FA0C7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E5B2E-D8CF-823F-8C79-D00DDD6D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679CE-065D-4134-AA49-6C1C031E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6049A-45CD-674B-B103-51A26A3B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D2402-C25E-25D6-8CBE-FCAEE13D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5D3DC-F317-EB28-7589-361A5BA9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C0688-6ACB-4C5C-15DB-4FD1B2775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1902DD-F5BC-1599-1614-540A97C2D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4A129E-8626-F3A4-F26A-B255926E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9CA9DD-33A0-9CC5-734C-50D5E1C8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58E18-4E49-B249-4502-FD04233B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8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11D52-122E-8E8E-5A68-350057A7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7DFE7E-468D-980D-39A6-C128B2E9E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B8FAE7-8400-8542-F543-6EE6D939B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0D149B-74E2-8FA2-B957-D78551F3A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17483D-140E-19DF-C59F-D35744E43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65F7D2-C6E8-D37A-D306-B8C9F90B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FDD64E-CBC0-F179-E669-FDAF3E1D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D36ECC-4E73-C0A9-4E38-9D152A1A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2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4F742-29D9-B309-9D49-95D846E1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3BBFBA-7511-498C-921B-D79513E6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0FB9DB-588B-0CAB-8CAF-014D1495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6EED91-94E2-88FF-37A3-AD592C01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5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D857CA-59B7-A778-AAC8-7DE1A7CD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90ABC5-647A-E3F2-22F3-E0367295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FC606-B49C-E88E-C513-59C8DF4F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90A94-C74C-5142-55E9-AD53C67B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F2DAD-07AA-8DBE-1D64-559060F5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EF66A-6212-258A-E937-6C82FC39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F3BA7-C5CF-8B3B-34D1-6B3B1CA6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A99C5F-F3E3-47A9-D6DC-1024DAB8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67C4C-AF47-BA8D-E20E-CFF344CD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2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EBEB3-896A-79FC-C610-2987FC00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EBDBB-44BD-AB97-D32A-BF8FFCC12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A99A22-E9DF-81D9-5EC0-DCBD8189C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400B6-33AB-BFA5-4E32-716FD83E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DA9DB-D970-93F8-B874-39473120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17CFF-DA48-F143-57DB-339BD11D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11AD5B-A10D-5A5E-83C1-A29FC4C3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8BA64-062B-C300-E7E3-DFDD40C8C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E67FC-D393-C1F5-B8E4-22DC89D6D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7829-AE69-4298-9418-09D6EF280876}" type="datetimeFigureOut">
              <a:rPr lang="zh-CN" altLang="en-US" smtClean="0"/>
              <a:t>2023/1/14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C3D65-8493-370B-E861-8D2F34B72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44CCCC-6DD3-F854-C11D-C75A6F1E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81DA-D1D7-4F67-898E-6BAD44C51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72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3CCB5E-D6BE-00CC-B5C1-057CBF8CA963}"/>
              </a:ext>
            </a:extLst>
          </p:cNvPr>
          <p:cNvSpPr/>
          <p:nvPr/>
        </p:nvSpPr>
        <p:spPr>
          <a:xfrm>
            <a:off x="655686" y="686915"/>
            <a:ext cx="700297" cy="3817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.md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49296D-0E75-3572-3284-672120CD2005}"/>
              </a:ext>
            </a:extLst>
          </p:cNvPr>
          <p:cNvSpPr/>
          <p:nvPr/>
        </p:nvSpPr>
        <p:spPr>
          <a:xfrm>
            <a:off x="655686" y="1444269"/>
            <a:ext cx="700297" cy="3817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.org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135108-2AB3-FBE9-F19B-8FCCCC2BF992}"/>
              </a:ext>
            </a:extLst>
          </p:cNvPr>
          <p:cNvSpPr/>
          <p:nvPr/>
        </p:nvSpPr>
        <p:spPr>
          <a:xfrm>
            <a:off x="655686" y="2135178"/>
            <a:ext cx="700297" cy="3817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.dita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826B0B-20D0-6238-D79B-1CF2F07F1CF3}"/>
              </a:ext>
            </a:extLst>
          </p:cNvPr>
          <p:cNvSpPr/>
          <p:nvPr/>
        </p:nvSpPr>
        <p:spPr>
          <a:xfrm>
            <a:off x="655685" y="2826087"/>
            <a:ext cx="700297" cy="3817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.</a:t>
            </a:r>
            <a:r>
              <a:rPr lang="en-US" altLang="zh-CN" sz="1600" dirty="0" err="1"/>
              <a:t>adoc</a:t>
            </a:r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EA896C-C772-2FED-D61B-B9DCAC9A0B55}"/>
              </a:ext>
            </a:extLst>
          </p:cNvPr>
          <p:cNvSpPr/>
          <p:nvPr/>
        </p:nvSpPr>
        <p:spPr>
          <a:xfrm>
            <a:off x="655684" y="4319233"/>
            <a:ext cx="700297" cy="3817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</a:t>
            </a:r>
            <a:r>
              <a:rPr lang="en-US" altLang="zh-CN" dirty="0" err="1"/>
              <a:t>rst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8C9B4E-BDF4-D23B-CB09-A2095FDCC68B}"/>
              </a:ext>
            </a:extLst>
          </p:cNvPr>
          <p:cNvSpPr/>
          <p:nvPr/>
        </p:nvSpPr>
        <p:spPr>
          <a:xfrm>
            <a:off x="655684" y="3583441"/>
            <a:ext cx="700297" cy="3817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.xml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1B732F-4032-32A1-C65A-B6AFE9985EF8}"/>
              </a:ext>
            </a:extLst>
          </p:cNvPr>
          <p:cNvSpPr/>
          <p:nvPr/>
        </p:nvSpPr>
        <p:spPr>
          <a:xfrm>
            <a:off x="655684" y="5082340"/>
            <a:ext cx="700297" cy="3817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djot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38B7B55-1BEC-B1D0-CA15-5F8DAB82BA36}"/>
              </a:ext>
            </a:extLst>
          </p:cNvPr>
          <p:cNvSpPr/>
          <p:nvPr/>
        </p:nvSpPr>
        <p:spPr>
          <a:xfrm>
            <a:off x="3260616" y="625787"/>
            <a:ext cx="504000" cy="50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DDBBB48-62DD-2BAC-356C-81C07D54D260}"/>
              </a:ext>
            </a:extLst>
          </p:cNvPr>
          <p:cNvSpPr/>
          <p:nvPr/>
        </p:nvSpPr>
        <p:spPr>
          <a:xfrm>
            <a:off x="3260616" y="2074050"/>
            <a:ext cx="504000" cy="50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0A913F7-43F4-153C-E4BF-A4C06892F4A1}"/>
              </a:ext>
            </a:extLst>
          </p:cNvPr>
          <p:cNvSpPr/>
          <p:nvPr/>
        </p:nvSpPr>
        <p:spPr>
          <a:xfrm>
            <a:off x="3260616" y="1383141"/>
            <a:ext cx="504000" cy="50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D6F0FD-EF8E-40A8-EF9B-99C566916639}"/>
              </a:ext>
            </a:extLst>
          </p:cNvPr>
          <p:cNvSpPr/>
          <p:nvPr/>
        </p:nvSpPr>
        <p:spPr>
          <a:xfrm>
            <a:off x="3260616" y="2764959"/>
            <a:ext cx="504000" cy="50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EFD6166-EC2A-3D87-D54B-965FC9D3C205}"/>
              </a:ext>
            </a:extLst>
          </p:cNvPr>
          <p:cNvSpPr/>
          <p:nvPr/>
        </p:nvSpPr>
        <p:spPr>
          <a:xfrm>
            <a:off x="3260616" y="3522313"/>
            <a:ext cx="504000" cy="50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7C04895-910B-8E5B-F7EA-D3A0B8E3882B}"/>
              </a:ext>
            </a:extLst>
          </p:cNvPr>
          <p:cNvSpPr/>
          <p:nvPr/>
        </p:nvSpPr>
        <p:spPr>
          <a:xfrm>
            <a:off x="3260616" y="4258105"/>
            <a:ext cx="504000" cy="50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5E44D2F-339B-28BB-5076-9102C8D2DEEB}"/>
              </a:ext>
            </a:extLst>
          </p:cNvPr>
          <p:cNvSpPr/>
          <p:nvPr/>
        </p:nvSpPr>
        <p:spPr>
          <a:xfrm>
            <a:off x="3260616" y="5021212"/>
            <a:ext cx="504000" cy="50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438CF68-ADBA-5DF8-3779-C59917BB43BF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>
            <a:off x="1355983" y="877787"/>
            <a:ext cx="19046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0C92299-DFF1-E2ED-D2B8-FAE871AC37CC}"/>
              </a:ext>
            </a:extLst>
          </p:cNvPr>
          <p:cNvCxnSpPr>
            <a:cxnSpLocks/>
          </p:cNvCxnSpPr>
          <p:nvPr/>
        </p:nvCxnSpPr>
        <p:spPr>
          <a:xfrm>
            <a:off x="1355981" y="1635141"/>
            <a:ext cx="19046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7C82517-24E7-CC6D-3D2C-ABDB94EEFA41}"/>
              </a:ext>
            </a:extLst>
          </p:cNvPr>
          <p:cNvCxnSpPr>
            <a:cxnSpLocks/>
          </p:cNvCxnSpPr>
          <p:nvPr/>
        </p:nvCxnSpPr>
        <p:spPr>
          <a:xfrm>
            <a:off x="1355980" y="2326050"/>
            <a:ext cx="19046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9F9BC3-9177-786C-60E7-8816A19DED17}"/>
              </a:ext>
            </a:extLst>
          </p:cNvPr>
          <p:cNvCxnSpPr>
            <a:cxnSpLocks/>
          </p:cNvCxnSpPr>
          <p:nvPr/>
        </p:nvCxnSpPr>
        <p:spPr>
          <a:xfrm>
            <a:off x="1355979" y="3016959"/>
            <a:ext cx="19046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E379E4-CF74-EA96-BC01-E2BD3EBAC23D}"/>
              </a:ext>
            </a:extLst>
          </p:cNvPr>
          <p:cNvCxnSpPr>
            <a:cxnSpLocks/>
          </p:cNvCxnSpPr>
          <p:nvPr/>
        </p:nvCxnSpPr>
        <p:spPr>
          <a:xfrm>
            <a:off x="1355979" y="3776358"/>
            <a:ext cx="19046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7073BCC-5F9E-BC34-3266-CB9E6EFF83F8}"/>
              </a:ext>
            </a:extLst>
          </p:cNvPr>
          <p:cNvCxnSpPr>
            <a:cxnSpLocks/>
          </p:cNvCxnSpPr>
          <p:nvPr/>
        </p:nvCxnSpPr>
        <p:spPr>
          <a:xfrm>
            <a:off x="1355979" y="4526274"/>
            <a:ext cx="19046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ADCA3FC-0024-0C49-C047-E7AD5AA3DDF7}"/>
              </a:ext>
            </a:extLst>
          </p:cNvPr>
          <p:cNvCxnSpPr>
            <a:cxnSpLocks/>
          </p:cNvCxnSpPr>
          <p:nvPr/>
        </p:nvCxnSpPr>
        <p:spPr>
          <a:xfrm>
            <a:off x="1355979" y="5273212"/>
            <a:ext cx="1904633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DEE38D0-3421-A827-227E-4FE3D41BD247}"/>
              </a:ext>
            </a:extLst>
          </p:cNvPr>
          <p:cNvSpPr/>
          <p:nvPr/>
        </p:nvSpPr>
        <p:spPr>
          <a:xfrm>
            <a:off x="4786072" y="625787"/>
            <a:ext cx="883177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glue</a:t>
            </a:r>
            <a:endParaRPr lang="zh-CN" altLang="en-US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9A1E7D-A732-EE4A-A0BD-EBA11FC69C27}"/>
              </a:ext>
            </a:extLst>
          </p:cNvPr>
          <p:cNvCxnSpPr>
            <a:cxnSpLocks/>
            <a:stCxn id="11" idx="6"/>
            <a:endCxn id="31" idx="1"/>
          </p:cNvCxnSpPr>
          <p:nvPr/>
        </p:nvCxnSpPr>
        <p:spPr>
          <a:xfrm>
            <a:off x="3764616" y="877787"/>
            <a:ext cx="10214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609FFB2A-04D3-51A2-7C87-DBE629307B5C}"/>
              </a:ext>
            </a:extLst>
          </p:cNvPr>
          <p:cNvSpPr/>
          <p:nvPr/>
        </p:nvSpPr>
        <p:spPr>
          <a:xfrm>
            <a:off x="4786072" y="1383141"/>
            <a:ext cx="883177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glue</a:t>
            </a:r>
            <a:endParaRPr lang="zh-CN" altLang="en-US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8555890-CE47-6932-9078-E6F500067D8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764616" y="1635141"/>
            <a:ext cx="10214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5D59F6C-52FE-CC09-22EA-DBAFEC6182A9}"/>
              </a:ext>
            </a:extLst>
          </p:cNvPr>
          <p:cNvSpPr/>
          <p:nvPr/>
        </p:nvSpPr>
        <p:spPr>
          <a:xfrm>
            <a:off x="4786072" y="2074050"/>
            <a:ext cx="883177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glue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C3A1962-1842-D680-C263-8579190DC5D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3764616" y="2326050"/>
            <a:ext cx="10214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35E6B3B2-D248-9F5C-C02B-DA366FC4906D}"/>
              </a:ext>
            </a:extLst>
          </p:cNvPr>
          <p:cNvSpPr/>
          <p:nvPr/>
        </p:nvSpPr>
        <p:spPr>
          <a:xfrm>
            <a:off x="4786072" y="2764959"/>
            <a:ext cx="883177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glue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F7C9085-A8F5-E3EE-8672-B5FF0B035215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764616" y="3016959"/>
            <a:ext cx="10214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566182D7-6F2A-0809-D2B4-EE5D03442F9D}"/>
              </a:ext>
            </a:extLst>
          </p:cNvPr>
          <p:cNvSpPr/>
          <p:nvPr/>
        </p:nvSpPr>
        <p:spPr>
          <a:xfrm>
            <a:off x="4786072" y="3524358"/>
            <a:ext cx="883177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glue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E7B6298-17E7-A501-56AE-E4FEA278FD69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764616" y="3776358"/>
            <a:ext cx="10214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BF162A5-E153-4B3A-4366-A56F33B2DCFC}"/>
              </a:ext>
            </a:extLst>
          </p:cNvPr>
          <p:cNvSpPr/>
          <p:nvPr/>
        </p:nvSpPr>
        <p:spPr>
          <a:xfrm>
            <a:off x="4786072" y="4288135"/>
            <a:ext cx="883177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glue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88E205-C77F-B683-FB4B-923D6B48B95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764616" y="4540135"/>
            <a:ext cx="10214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D64A8E8-1BA0-B0F0-43F6-DD8EAC52102F}"/>
              </a:ext>
            </a:extLst>
          </p:cNvPr>
          <p:cNvSpPr/>
          <p:nvPr/>
        </p:nvSpPr>
        <p:spPr>
          <a:xfrm>
            <a:off x="4786072" y="5021212"/>
            <a:ext cx="883177" cy="504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glue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0FD3D1B-2812-6457-45C3-09A4951F9603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764616" y="5273212"/>
            <a:ext cx="102145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FCB6AD93-E171-CFCA-4DCE-88D58626C009}"/>
              </a:ext>
            </a:extLst>
          </p:cNvPr>
          <p:cNvSpPr/>
          <p:nvPr/>
        </p:nvSpPr>
        <p:spPr>
          <a:xfrm>
            <a:off x="8778240" y="2826087"/>
            <a:ext cx="12400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中间表示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F26D5B-5073-BF20-19F2-99A273C85065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5669249" y="877787"/>
            <a:ext cx="3108991" cy="24055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1E9FBB-D96F-6A5B-1EB2-CF86FD3046F9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669248" y="1621571"/>
            <a:ext cx="3108992" cy="16617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911B8FE-6E57-0DD5-2783-13AF6A608E1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669249" y="2326050"/>
            <a:ext cx="3108991" cy="9572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2661060-6DC9-8DF3-CD8F-521FDC4A29C5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669249" y="3037774"/>
            <a:ext cx="3108991" cy="2455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BE6F5F8-9B73-437F-6E5B-409DCC3732EF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 flipV="1">
            <a:off x="5669249" y="3283287"/>
            <a:ext cx="3108991" cy="4930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996C383-D609-A0E5-05A7-F04C0DD50BBC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5669249" y="3283287"/>
            <a:ext cx="3108991" cy="125684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3C6E1E-36A1-0F7D-8806-1B031A57E024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 flipV="1">
            <a:off x="5669249" y="3283287"/>
            <a:ext cx="3108991" cy="19899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874B2E5-A107-34C0-DD46-9A6BEC6C8FC6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0018256" y="3283287"/>
            <a:ext cx="9545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50C657E7-9F34-C4BC-AFF0-F6CD65A60B79}"/>
              </a:ext>
            </a:extLst>
          </p:cNvPr>
          <p:cNvSpPr/>
          <p:nvPr/>
        </p:nvSpPr>
        <p:spPr>
          <a:xfrm>
            <a:off x="10967618" y="3050494"/>
            <a:ext cx="1137394" cy="4655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35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30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越</dc:creator>
  <cp:lastModifiedBy>易 越</cp:lastModifiedBy>
  <cp:revision>2</cp:revision>
  <dcterms:created xsi:type="dcterms:W3CDTF">2023-01-14T14:03:41Z</dcterms:created>
  <dcterms:modified xsi:type="dcterms:W3CDTF">2023-01-14T14:24:09Z</dcterms:modified>
</cp:coreProperties>
</file>