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D4AAD-4F5E-1C20-B6E8-305FEC990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F4CEA9-3C5A-2264-1CAD-B7EED87F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BD277-51B2-4731-A668-77369D94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29A4A-1532-DFE5-ABB0-F48A8B9D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D86A6-FA8A-412D-74EC-F4BA7AB7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72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8077-2E28-D223-F44C-5EFBBA3C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FAD808-8E9B-48BD-A041-A064320D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9FB5B-C564-36B3-0113-D878387A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CC7C9-B380-2516-EF32-780B24E9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742FC-EC8D-51C6-A990-6F1E2EAA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3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487CF-FFF8-4FB7-5F0A-DCC84C2CD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1C961-3343-8718-0AB2-B85CA786A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6258E-4A93-4357-32C7-9815E2C5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3B68-EEC9-FCD9-0D5E-1A14B990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B312D-1F2D-1084-C4EB-A858E760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6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AEBF-BEB8-1700-7A9A-71AEC6E0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ACED5-865D-106B-9940-37ADD035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FC9AA9-6DA2-61D5-E622-3E196DC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D28BF-1DB9-27D7-DBD0-D044074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BFAB9-434C-7167-FE3C-14898532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9693F-409F-00D5-6081-B4AF2F7A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CD9E9A-8AF5-130C-B20C-D6D27C7D6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D2560-5A41-63FC-D1A4-F1264B7F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3FD87-BBC5-667E-92D5-964DD6A1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823CB-EE66-65C1-6E56-A21FD36A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7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0365C-C8DB-B416-DC6B-734F732D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F3110-6C6B-FFF2-8980-E3B6623A2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58E3A-DF4D-2B45-0644-C025C81E4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C6E51-4B1B-E380-EDAA-3938FEA2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08C87-6DE0-DCF1-BCF7-D6CDBDE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E83FB-B5C2-F861-E7EA-4EE1976C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4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1681-53DB-6178-AB1D-15E407F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82767-E049-0AD4-C2E8-558AE312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E97D5C-0C6B-991E-BEF8-DEDA57AAE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164BC9-1B87-1043-F659-AF77129A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06709-5C0D-22B4-3F52-BDCEF9E8C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5AE23-A911-1F43-B7B6-DBAADEE1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BE5DFE-69E5-3A2A-9F64-BFB37E07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64CE6-BDC2-01CE-08BD-B9AF09C8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DE5A8-F2FC-5FA4-0079-2FEA9825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B1B13-179C-492D-7A3C-95244618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F29823-28EA-645F-AC50-6B83D22E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2352D-26C5-6F3C-E0A8-698D1E03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6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2BAA7D-627E-7939-DB17-0171138B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96DD0B-35BA-3B97-A9E7-A003609C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A0E2E-2FD9-61F2-2314-CB007B22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A7C5F-BA06-3E05-BDE1-D9121218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E237C-4562-D5E0-84E3-EA4B120D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D400AD-2FC2-9F31-B116-3283E7439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46EAD-98AF-78B9-3373-71030A8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04E6A-74B6-6C82-7C2A-ED31FA14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45F96-8A2D-6B5A-E7B1-813121FC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EC49-BA13-B71B-8F5D-2AB098CB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4F5869-9D9D-8DF6-9DB2-CC6D1A74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03777-081C-AF89-8684-1E1E909F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B14533-E88D-D003-3FDC-E24EEFE6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44936-156D-9317-14E9-B1D2BE0E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46240-12C1-A735-7CA7-492CF577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30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F07F66-2951-DD50-2F36-3998CF95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8F51B-2A80-F5BE-1A5B-F529A304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7FD5-9E7D-0CCB-3AD8-EA6F12733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4047-E71B-4170-A054-8AD0A702B9C7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57CC0-7DE9-F02F-A461-382232405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FA63E-DF76-9181-28B1-CB1C1BA5B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D092-9965-4E81-9A3C-93B4F0429F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7D4C33-662D-29C4-ED0E-920D4B71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3" y="1385537"/>
            <a:ext cx="8283653" cy="671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33E424-F5D3-48AF-3597-35928D0554AA}"/>
              </a:ext>
            </a:extLst>
          </p:cNvPr>
          <p:cNvSpPr txBox="1"/>
          <p:nvPr/>
        </p:nvSpPr>
        <p:spPr>
          <a:xfrm>
            <a:off x="2133600" y="83642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TODO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4F7970-4C19-3F65-3CE4-8CB7575A5D88}"/>
              </a:ext>
            </a:extLst>
          </p:cNvPr>
          <p:cNvSpPr txBox="1"/>
          <p:nvPr/>
        </p:nvSpPr>
        <p:spPr>
          <a:xfrm>
            <a:off x="2946643" y="83642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9172FE-B2B5-9467-189C-BD779C1A36AD}"/>
              </a:ext>
            </a:extLst>
          </p:cNvPr>
          <p:cNvSpPr txBox="1"/>
          <p:nvPr/>
        </p:nvSpPr>
        <p:spPr>
          <a:xfrm>
            <a:off x="4733609" y="836430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TEXT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DFAEE5-BE62-7C07-3041-7BB62B3942E1}"/>
              </a:ext>
            </a:extLst>
          </p:cNvPr>
          <p:cNvSpPr txBox="1"/>
          <p:nvPr/>
        </p:nvSpPr>
        <p:spPr>
          <a:xfrm>
            <a:off x="7458392" y="83642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highlight>
                  <a:srgbClr val="00FF00"/>
                </a:highlight>
              </a:rPr>
              <a:t>TAGS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047C8-FC62-39FA-8A67-8D7A1476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7" y="2499192"/>
            <a:ext cx="8760623" cy="3440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15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5127DC-FD43-3FFE-C257-D5DDCFDC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08" y="1329090"/>
            <a:ext cx="1873346" cy="1282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C22397-617F-99E8-88F1-605F18AD5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76" y="1313214"/>
            <a:ext cx="2146410" cy="13145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EF8982-5388-6735-F84F-999BC9755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462" y="2984371"/>
            <a:ext cx="2692538" cy="9207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796CEA-BB1A-38D4-2729-86B77C728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954" y="2984371"/>
            <a:ext cx="2413124" cy="9652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18D785-8E8B-5034-B24E-E8FB1327D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507" y="4123922"/>
            <a:ext cx="4464279" cy="173998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A829546-33D8-F2E6-631D-155FC20B4D16}"/>
              </a:ext>
            </a:extLst>
          </p:cNvPr>
          <p:cNvSpPr/>
          <p:nvPr/>
        </p:nvSpPr>
        <p:spPr>
          <a:xfrm>
            <a:off x="4990214" y="3949621"/>
            <a:ext cx="1545265" cy="328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4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5</cp:revision>
  <dcterms:created xsi:type="dcterms:W3CDTF">2023-01-28T14:08:53Z</dcterms:created>
  <dcterms:modified xsi:type="dcterms:W3CDTF">2023-01-30T05:01:28Z</dcterms:modified>
</cp:coreProperties>
</file>