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FEB4C-2F6C-C137-4D9E-356EB6B46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5058702-E265-D4EC-20D6-7FD7545DF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2DF0E-D1EF-CC50-4753-74A19ACAD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CEAA75-E8A9-A042-475F-2B2059B9D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DF13DE-2294-4E3E-0FDF-19A73C40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704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07CC-C3FF-D361-37D9-5253BE270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AD3517-249E-8ECC-5DEC-A2A5182AF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E9064-BC74-E2A0-4273-9F371C08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8FF714-6186-8EEA-E3F6-030EC41F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BA6A2E-796D-E3EB-2123-68B016031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6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49A2F1-DD63-B9FD-34F0-4165B29C5C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6F8DCE-0A31-9B90-503C-0ADC90C9A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DE248-4B38-89F7-182B-EA4E39CBA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8C2C87-2000-7CF5-5EB1-2992025E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2BA3D4-8E54-521F-A607-E2A7887B1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26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46D9F-C1DF-FDF2-0024-AEAD5142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532AA8-2874-91E6-02BB-DCF0BB3B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868CC4-7C2E-5CCB-E550-F7C7CE93A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321A3-FEC2-48C6-0221-8FF5499A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EE09EC-EE48-2B2A-F127-37279D938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13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A0731-882B-3CB5-93EA-BB0338008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E6B7834-6D94-9BF1-E5C3-FAD63710F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33732-22EE-1BED-F0C5-54AEB70E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2B14D3-6770-311D-4E2C-A5C914837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CD943A-1BAA-D484-A2D1-C9AFBBAE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406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A6C79-935A-BCC5-A118-104F79A07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C9AA3-2004-72C1-63C0-34411D24E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E2DC3C-362B-56E5-E027-08C617004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CB494-A98F-8E5A-0E22-7EB3C30FB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79F515A-2CE9-55B2-35BF-1AB4A4CBD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3620F2-9FBE-2DC9-4B5C-05065B497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818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55963-84A6-8406-806C-686C4FB8A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7D2AF0-63F2-4082-3E88-9F013DCFC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483194-4F4D-7EE7-4AAD-ADA12248C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BB07E8-A66E-C5EB-0051-0A3AE9445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DD190A-6F65-A141-D327-503F8984F4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EE64B5-4DFF-F7E9-39BE-341390541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1C051-130C-E006-510A-2CC7DBB5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56F01F-EDBB-A6C2-E06A-434633E5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17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D784E-7AA1-829A-D3CC-A943DEC9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EC2F43-78E8-7CF8-5108-713E2652B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E32761-D30C-F794-8AB4-4D1BC96B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D5171C-C56B-11D9-7470-FB687C3D2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10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15BD94C-2053-025E-A3B5-0CDE163E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70D321-8F8F-7092-A635-BE63114B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1C35F2-04AC-6E61-FF12-DE48CBB0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971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E173C-A82C-E470-2EB5-12F33059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0F71FD-D9D5-7623-992D-D3E25E8DD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A90F66-C41F-686D-3FCE-111148AD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CD7E2B5-ABD3-A7E3-105B-9AB5BE60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98F3B-BA16-696B-BEA9-87548D33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B1EE34-2926-3106-CD59-4210C7DF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39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3396C8-4B20-0F3E-3FD9-1A02EA821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6C6FE7-C4F2-3EB6-5457-3A52006A2F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86FE7-5F98-10E8-3A1E-450F8E3E4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816165-2FC3-78D3-0BEE-B2512B520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E6D868-9C4D-6888-32DD-C91FF6F45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8156CF-3113-3AF4-915C-2CA8D570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473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C8ABFA-04E9-208D-08E4-2EE1BEED7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DC41D1-4BB0-097D-E5C7-A25399823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D2B64A-A8E8-0431-5AF0-71CBC881D7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C5CFD-772D-4A53-BB0F-1D7B28885568}" type="datetimeFigureOut">
              <a:rPr lang="zh-CN" altLang="en-US" smtClean="0"/>
              <a:t>2023/2/4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38BE7C-84BB-E6B0-331F-B592CF53E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FE8B25-4088-ABE4-312B-DF36617C5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53E1A-19D6-47D0-A915-B34F1B6427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87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3DC4D4F-E097-C5F2-4195-E80AF965C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374" y="1457410"/>
            <a:ext cx="4215914" cy="17585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AA3A3FB-E950-C603-3846-DF53C373E3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374" y="3891516"/>
            <a:ext cx="3585151" cy="85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096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1</cp:revision>
  <dcterms:created xsi:type="dcterms:W3CDTF">2023-02-04T09:05:10Z</dcterms:created>
  <dcterms:modified xsi:type="dcterms:W3CDTF">2023-02-04T09:05:43Z</dcterms:modified>
</cp:coreProperties>
</file>