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90B92-0381-4205-AE37-2F7369D93146}" v="55" dt="2023-02-21T16:00:17.1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0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易 越" userId="da64734563400bd7" providerId="LiveId" clId="{89490B92-0381-4205-AE37-2F7369D93146}"/>
    <pc:docChg chg="undo custSel addSld modSld">
      <pc:chgData name="易 越" userId="da64734563400bd7" providerId="LiveId" clId="{89490B92-0381-4205-AE37-2F7369D93146}" dt="2023-02-21T16:00:23.488" v="1170" actId="790"/>
      <pc:docMkLst>
        <pc:docMk/>
      </pc:docMkLst>
      <pc:sldChg chg="addSp delSp modSp new mod">
        <pc:chgData name="易 越" userId="da64734563400bd7" providerId="LiveId" clId="{89490B92-0381-4205-AE37-2F7369D93146}" dt="2023-02-21T16:00:23.488" v="1170" actId="790"/>
        <pc:sldMkLst>
          <pc:docMk/>
          <pc:sldMk cId="4138851989" sldId="256"/>
        </pc:sldMkLst>
        <pc:spChg chg="del">
          <ac:chgData name="易 越" userId="da64734563400bd7" providerId="LiveId" clId="{89490B92-0381-4205-AE37-2F7369D93146}" dt="2023-02-21T15:14:11.148" v="1" actId="478"/>
          <ac:spMkLst>
            <pc:docMk/>
            <pc:sldMk cId="4138851989" sldId="256"/>
            <ac:spMk id="2" creationId="{C7EA7DD3-2EC7-2A9F-3FD2-7D23BB2CFB75}"/>
          </ac:spMkLst>
        </pc:spChg>
        <pc:spChg chg="del">
          <ac:chgData name="易 越" userId="da64734563400bd7" providerId="LiveId" clId="{89490B92-0381-4205-AE37-2F7369D93146}" dt="2023-02-21T15:14:14.770" v="2" actId="478"/>
          <ac:spMkLst>
            <pc:docMk/>
            <pc:sldMk cId="4138851989" sldId="256"/>
            <ac:spMk id="3" creationId="{F6FC5FB9-D5D0-033C-B1A8-AE274DC9606C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4" creationId="{5F19FC45-CA78-A674-3C6E-3A443AC6D24E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5" creationId="{95673D54-BEAD-BB81-9C96-92FA2E27B078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6" creationId="{29C0EDFB-D2E0-27F4-6AEE-031B18B5FF12}"/>
          </ac:spMkLst>
        </pc:spChg>
        <pc:spChg chg="add del mod">
          <ac:chgData name="易 越" userId="da64734563400bd7" providerId="LiveId" clId="{89490B92-0381-4205-AE37-2F7369D93146}" dt="2023-02-21T15:20:59.494" v="285" actId="478"/>
          <ac:spMkLst>
            <pc:docMk/>
            <pc:sldMk cId="4138851989" sldId="256"/>
            <ac:spMk id="7" creationId="{97F1BDCB-5A15-BF54-C787-89F5BAC5A057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8" creationId="{BACB5DFB-5D18-A5AC-4F3B-6983BE9C952B}"/>
          </ac:spMkLst>
        </pc:spChg>
        <pc:spChg chg="add mod">
          <ac:chgData name="易 越" userId="da64734563400bd7" providerId="LiveId" clId="{89490B92-0381-4205-AE37-2F7369D93146}" dt="2023-02-21T16:00:23.488" v="1170" actId="790"/>
          <ac:spMkLst>
            <pc:docMk/>
            <pc:sldMk cId="4138851989" sldId="256"/>
            <ac:spMk id="9" creationId="{EAE0E39E-5439-B8A0-99C1-9B5F12FA46E0}"/>
          </ac:spMkLst>
        </pc:spChg>
        <pc:spChg chg="add mod">
          <ac:chgData name="易 越" userId="da64734563400bd7" providerId="LiveId" clId="{89490B92-0381-4205-AE37-2F7369D93146}" dt="2023-02-21T15:56:48.257" v="1126" actId="207"/>
          <ac:spMkLst>
            <pc:docMk/>
            <pc:sldMk cId="4138851989" sldId="256"/>
            <ac:spMk id="10" creationId="{14A87F61-A455-6974-E678-5EC17AA03186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11" creationId="{7051EF3C-16DB-48BC-E1D3-20DE098D13CE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12" creationId="{7EE2F6CD-7761-0C0E-4BEE-822B81B99819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13" creationId="{B2046C0A-2332-501F-74C3-2313BE32F820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14" creationId="{FD53DDC9-3C02-66AF-DA85-F29B1209345B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15" creationId="{2D640BF3-4C71-2843-B70E-A6E8893D216E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16" creationId="{512FF871-6806-EE09-BCA7-8522DFEB74B8}"/>
          </ac:spMkLst>
        </pc:spChg>
        <pc:spChg chg="add mod">
          <ac:chgData name="易 越" userId="da64734563400bd7" providerId="LiveId" clId="{89490B92-0381-4205-AE37-2F7369D93146}" dt="2023-02-21T15:58:16.455" v="1160" actId="207"/>
          <ac:spMkLst>
            <pc:docMk/>
            <pc:sldMk cId="4138851989" sldId="256"/>
            <ac:spMk id="17" creationId="{D0F0022B-DC35-7584-2427-2545AEE8051D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18" creationId="{EAF8458F-D82E-7258-20F3-0E89B7F81302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19" creationId="{CD2946EB-F86D-7919-12D3-90EC1F71E11C}"/>
          </ac:spMkLst>
        </pc:spChg>
        <pc:spChg chg="add mod">
          <ac:chgData name="易 越" userId="da64734563400bd7" providerId="LiveId" clId="{89490B92-0381-4205-AE37-2F7369D93146}" dt="2023-02-21T15:58:35.740" v="1168" actId="20577"/>
          <ac:spMkLst>
            <pc:docMk/>
            <pc:sldMk cId="4138851989" sldId="256"/>
            <ac:spMk id="20" creationId="{8FA6081C-C8D2-5635-0CCA-103D490A8304}"/>
          </ac:spMkLst>
        </pc:spChg>
        <pc:spChg chg="add del">
          <ac:chgData name="易 越" userId="da64734563400bd7" providerId="LiveId" clId="{89490B92-0381-4205-AE37-2F7369D93146}" dt="2023-02-21T15:31:05.222" v="657" actId="478"/>
          <ac:spMkLst>
            <pc:docMk/>
            <pc:sldMk cId="4138851989" sldId="256"/>
            <ac:spMk id="50" creationId="{13646B17-D745-0E67-3F55-436928249368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51" creationId="{5125DB89-2293-8CB2-5F98-4914E0E34981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52" creationId="{7C283A68-5DA5-D785-D909-B31387F4D70F}"/>
          </ac:spMkLst>
        </pc:spChg>
        <pc:spChg chg="add del">
          <ac:chgData name="易 越" userId="da64734563400bd7" providerId="LiveId" clId="{89490B92-0381-4205-AE37-2F7369D93146}" dt="2023-02-21T15:32:39.573" v="718" actId="478"/>
          <ac:spMkLst>
            <pc:docMk/>
            <pc:sldMk cId="4138851989" sldId="256"/>
            <ac:spMk id="56" creationId="{72DE0316-8793-20EA-23EA-EC2CEF6980C8}"/>
          </ac:spMkLst>
        </pc:spChg>
        <pc:spChg chg="add del">
          <ac:chgData name="易 越" userId="da64734563400bd7" providerId="LiveId" clId="{89490B92-0381-4205-AE37-2F7369D93146}" dt="2023-02-21T15:32:53.668" v="720" actId="478"/>
          <ac:spMkLst>
            <pc:docMk/>
            <pc:sldMk cId="4138851989" sldId="256"/>
            <ac:spMk id="57" creationId="{1CCBF832-D623-6FE9-9326-BD64FF7FB1CE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58" creationId="{8ED65FE7-F952-B8F2-37D9-D7A628D6C16B}"/>
          </ac:spMkLst>
        </pc:spChg>
        <pc:spChg chg="add del mod">
          <ac:chgData name="易 越" userId="da64734563400bd7" providerId="LiveId" clId="{89490B92-0381-4205-AE37-2F7369D93146}" dt="2023-02-21T15:34:44.647" v="738" actId="478"/>
          <ac:spMkLst>
            <pc:docMk/>
            <pc:sldMk cId="4138851989" sldId="256"/>
            <ac:spMk id="61" creationId="{556FEA9D-3D57-61CE-0D8C-381BA0DA497A}"/>
          </ac:spMkLst>
        </pc:spChg>
        <pc:spChg chg="add mod">
          <ac:chgData name="易 越" userId="da64734563400bd7" providerId="LiveId" clId="{89490B92-0381-4205-AE37-2F7369D93146}" dt="2023-02-21T15:35:33.893" v="782" actId="164"/>
          <ac:spMkLst>
            <pc:docMk/>
            <pc:sldMk cId="4138851989" sldId="256"/>
            <ac:spMk id="62" creationId="{E4138F45-18A4-542E-63A0-201B76D9884A}"/>
          </ac:spMkLst>
        </pc:spChg>
        <pc:spChg chg="add del mod">
          <ac:chgData name="易 越" userId="da64734563400bd7" providerId="LiveId" clId="{89490B92-0381-4205-AE37-2F7369D93146}" dt="2023-02-21T15:35:19.820" v="779" actId="478"/>
          <ac:spMkLst>
            <pc:docMk/>
            <pc:sldMk cId="4138851989" sldId="256"/>
            <ac:spMk id="63" creationId="{0F77A373-F628-3449-13FF-C15CDA9FEE14}"/>
          </ac:spMkLst>
        </pc:spChg>
        <pc:spChg chg="mod">
          <ac:chgData name="易 越" userId="da64734563400bd7" providerId="LiveId" clId="{89490B92-0381-4205-AE37-2F7369D93146}" dt="2023-02-21T15:35:57.973" v="805" actId="20577"/>
          <ac:spMkLst>
            <pc:docMk/>
            <pc:sldMk cId="4138851989" sldId="256"/>
            <ac:spMk id="67" creationId="{160D5C2B-EC4E-13CD-A656-4DD6EB3AEA70}"/>
          </ac:spMkLst>
        </pc:spChg>
        <pc:spChg chg="mod">
          <ac:chgData name="易 越" userId="da64734563400bd7" providerId="LiveId" clId="{89490B92-0381-4205-AE37-2F7369D93146}" dt="2023-02-21T15:36:41.236" v="849" actId="1076"/>
          <ac:spMkLst>
            <pc:docMk/>
            <pc:sldMk cId="4138851989" sldId="256"/>
            <ac:spMk id="70" creationId="{F743CF07-80A8-07E9-1567-7ABE67398B71}"/>
          </ac:spMkLst>
        </pc:spChg>
        <pc:spChg chg="mod">
          <ac:chgData name="易 越" userId="da64734563400bd7" providerId="LiveId" clId="{89490B92-0381-4205-AE37-2F7369D93146}" dt="2023-02-21T15:36:26.283" v="846" actId="1076"/>
          <ac:spMkLst>
            <pc:docMk/>
            <pc:sldMk cId="4138851989" sldId="256"/>
            <ac:spMk id="73" creationId="{170B8B3C-F8DC-CCE5-6585-F5A86250C063}"/>
          </ac:spMkLst>
        </pc:spChg>
        <pc:spChg chg="mod">
          <ac:chgData name="易 越" userId="da64734563400bd7" providerId="LiveId" clId="{89490B92-0381-4205-AE37-2F7369D93146}" dt="2023-02-21T15:38:16.166" v="869" actId="1076"/>
          <ac:spMkLst>
            <pc:docMk/>
            <pc:sldMk cId="4138851989" sldId="256"/>
            <ac:spMk id="76" creationId="{310D39F0-5952-2E5C-6AD4-94F754EF60FD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77" creationId="{D2229BC0-8921-0E41-EB1C-45A579936418}"/>
          </ac:spMkLst>
        </pc:spChg>
        <pc:spChg chg="add del">
          <ac:chgData name="易 越" userId="da64734563400bd7" providerId="LiveId" clId="{89490B92-0381-4205-AE37-2F7369D93146}" dt="2023-02-21T15:39:13.680" v="883" actId="478"/>
          <ac:spMkLst>
            <pc:docMk/>
            <pc:sldMk cId="4138851989" sldId="256"/>
            <ac:spMk id="78" creationId="{3E9AC802-90BE-6B55-E757-7BF0C09C9D57}"/>
          </ac:spMkLst>
        </pc:spChg>
        <pc:spChg chg="add del">
          <ac:chgData name="易 越" userId="da64734563400bd7" providerId="LiveId" clId="{89490B92-0381-4205-AE37-2F7369D93146}" dt="2023-02-21T15:39:41.305" v="885" actId="478"/>
          <ac:spMkLst>
            <pc:docMk/>
            <pc:sldMk cId="4138851989" sldId="256"/>
            <ac:spMk id="79" creationId="{4298EC21-7B1F-942C-EF69-D180A700677E}"/>
          </ac:spMkLst>
        </pc:spChg>
        <pc:spChg chg="add del">
          <ac:chgData name="易 越" userId="da64734563400bd7" providerId="LiveId" clId="{89490B92-0381-4205-AE37-2F7369D93146}" dt="2023-02-21T15:40:23.390" v="888" actId="478"/>
          <ac:spMkLst>
            <pc:docMk/>
            <pc:sldMk cId="4138851989" sldId="256"/>
            <ac:spMk id="80" creationId="{59FDACC5-8079-1C3B-7540-0B1C286EBA62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81" creationId="{C7526B71-AFFA-C4B3-9461-3E0FD50F1418}"/>
          </ac:spMkLst>
        </pc:spChg>
        <pc:spChg chg="add mod">
          <ac:chgData name="易 越" userId="da64734563400bd7" providerId="LiveId" clId="{89490B92-0381-4205-AE37-2F7369D93146}" dt="2023-02-21T16:00:12.201" v="1169" actId="790"/>
          <ac:spMkLst>
            <pc:docMk/>
            <pc:sldMk cId="4138851989" sldId="256"/>
            <ac:spMk id="82" creationId="{EA7C384E-13BC-DA2F-C74D-2575ABB5A415}"/>
          </ac:spMkLst>
        </pc:spChg>
        <pc:spChg chg="add mod">
          <ac:chgData name="易 越" userId="da64734563400bd7" providerId="LiveId" clId="{89490B92-0381-4205-AE37-2F7369D93146}" dt="2023-02-21T15:56:51.506" v="1127" actId="207"/>
          <ac:spMkLst>
            <pc:docMk/>
            <pc:sldMk cId="4138851989" sldId="256"/>
            <ac:spMk id="108" creationId="{4C8F68A2-D706-4A8E-C8D5-80E395275E99}"/>
          </ac:spMkLst>
        </pc:spChg>
        <pc:spChg chg="add mod">
          <ac:chgData name="易 越" userId="da64734563400bd7" providerId="LiveId" clId="{89490B92-0381-4205-AE37-2F7369D93146}" dt="2023-02-21T15:56:33.185" v="1125" actId="1076"/>
          <ac:spMkLst>
            <pc:docMk/>
            <pc:sldMk cId="4138851989" sldId="256"/>
            <ac:spMk id="137" creationId="{F9268802-1472-5F32-52BA-906E3AEBEC3B}"/>
          </ac:spMkLst>
        </pc:spChg>
        <pc:spChg chg="add mod">
          <ac:chgData name="易 越" userId="da64734563400bd7" providerId="LiveId" clId="{89490B92-0381-4205-AE37-2F7369D93146}" dt="2023-02-21T15:57:27.312" v="1159" actId="1076"/>
          <ac:spMkLst>
            <pc:docMk/>
            <pc:sldMk cId="4138851989" sldId="256"/>
            <ac:spMk id="156" creationId="{F75B9816-EC0E-F6C1-5FFB-BD8B5CE48DBA}"/>
          </ac:spMkLst>
        </pc:spChg>
        <pc:grpChg chg="add mod">
          <ac:chgData name="易 越" userId="da64734563400bd7" providerId="LiveId" clId="{89490B92-0381-4205-AE37-2F7369D93146}" dt="2023-02-21T15:56:33.185" v="1125" actId="1076"/>
          <ac:grpSpMkLst>
            <pc:docMk/>
            <pc:sldMk cId="4138851989" sldId="256"/>
            <ac:grpSpMk id="64" creationId="{F2A85059-3897-C5A3-79F8-D9A4AC10CDBC}"/>
          </ac:grpSpMkLst>
        </pc:grpChg>
        <pc:grpChg chg="add mod">
          <ac:chgData name="易 越" userId="da64734563400bd7" providerId="LiveId" clId="{89490B92-0381-4205-AE37-2F7369D93146}" dt="2023-02-21T15:56:33.185" v="1125" actId="1076"/>
          <ac:grpSpMkLst>
            <pc:docMk/>
            <pc:sldMk cId="4138851989" sldId="256"/>
            <ac:grpSpMk id="65" creationId="{1C0D06E6-D25A-3A5A-F1D5-E97F67A36ED1}"/>
          </ac:grpSpMkLst>
        </pc:grpChg>
        <pc:grpChg chg="add mod">
          <ac:chgData name="易 越" userId="da64734563400bd7" providerId="LiveId" clId="{89490B92-0381-4205-AE37-2F7369D93146}" dt="2023-02-21T15:56:33.185" v="1125" actId="1076"/>
          <ac:grpSpMkLst>
            <pc:docMk/>
            <pc:sldMk cId="4138851989" sldId="256"/>
            <ac:grpSpMk id="68" creationId="{A1CFAE1B-2A72-EF8A-A356-6AE6A437E9B2}"/>
          </ac:grpSpMkLst>
        </pc:grpChg>
        <pc:grpChg chg="add mod">
          <ac:chgData name="易 越" userId="da64734563400bd7" providerId="LiveId" clId="{89490B92-0381-4205-AE37-2F7369D93146}" dt="2023-02-21T15:56:33.185" v="1125" actId="1076"/>
          <ac:grpSpMkLst>
            <pc:docMk/>
            <pc:sldMk cId="4138851989" sldId="256"/>
            <ac:grpSpMk id="71" creationId="{C7FDF78E-5899-35F7-84B0-45120C174700}"/>
          </ac:grpSpMkLst>
        </pc:grpChg>
        <pc:grpChg chg="add mod">
          <ac:chgData name="易 越" userId="da64734563400bd7" providerId="LiveId" clId="{89490B92-0381-4205-AE37-2F7369D93146}" dt="2023-02-21T15:56:33.185" v="1125" actId="1076"/>
          <ac:grpSpMkLst>
            <pc:docMk/>
            <pc:sldMk cId="4138851989" sldId="256"/>
            <ac:grpSpMk id="74" creationId="{FAB49FE9-AC54-9708-3255-04919946DE63}"/>
          </ac:grpSpMkLst>
        </pc:grp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22" creationId="{36E8081E-F979-7745-6C8E-C6C6341B28AD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27" creationId="{51369E17-8FC8-5525-73B9-C473AF3BED6D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30" creationId="{CEE1B553-88E5-DE1D-D5E3-C2B5164FB42F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31" creationId="{1BD51189-4146-3C51-CC15-8A1B1C831A85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32" creationId="{DFAAAA7B-B01F-F4DA-EBAB-B2237156E9F0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42" creationId="{BAE6AA99-6D9A-C0B3-F9E4-FDB750F4F65B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46" creationId="{CCE9480A-708C-5F02-3184-CD10D28AA354}"/>
          </ac:cxnSpMkLst>
        </pc:cxnChg>
        <pc:cxnChg chg="add del mod">
          <ac:chgData name="易 越" userId="da64734563400bd7" providerId="LiveId" clId="{89490B92-0381-4205-AE37-2F7369D93146}" dt="2023-02-21T15:32:08.128" v="716" actId="478"/>
          <ac:cxnSpMkLst>
            <pc:docMk/>
            <pc:sldMk cId="4138851989" sldId="256"/>
            <ac:cxnSpMk id="54" creationId="{D6406114-E011-13A3-23AB-31BA7B58F6B7}"/>
          </ac:cxnSpMkLst>
        </pc:cxnChg>
        <pc:cxnChg chg="add mod">
          <ac:chgData name="易 越" userId="da64734563400bd7" providerId="LiveId" clId="{89490B92-0381-4205-AE37-2F7369D93146}" dt="2023-02-21T15:35:33.893" v="782" actId="164"/>
          <ac:cxnSpMkLst>
            <pc:docMk/>
            <pc:sldMk cId="4138851989" sldId="256"/>
            <ac:cxnSpMk id="60" creationId="{DD55877A-7BAB-2AC5-992D-98A6D7228294}"/>
          </ac:cxnSpMkLst>
        </pc:cxnChg>
        <pc:cxnChg chg="mod">
          <ac:chgData name="易 越" userId="da64734563400bd7" providerId="LiveId" clId="{89490B92-0381-4205-AE37-2F7369D93146}" dt="2023-02-21T15:36:32.486" v="847" actId="692"/>
          <ac:cxnSpMkLst>
            <pc:docMk/>
            <pc:sldMk cId="4138851989" sldId="256"/>
            <ac:cxnSpMk id="66" creationId="{A27967FA-FC2E-993B-BD5A-6A6C38AA7A6A}"/>
          </ac:cxnSpMkLst>
        </pc:cxnChg>
        <pc:cxnChg chg="mod">
          <ac:chgData name="易 越" userId="da64734563400bd7" providerId="LiveId" clId="{89490B92-0381-4205-AE37-2F7369D93146}" dt="2023-02-21T15:36:49.925" v="850" actId="692"/>
          <ac:cxnSpMkLst>
            <pc:docMk/>
            <pc:sldMk cId="4138851989" sldId="256"/>
            <ac:cxnSpMk id="69" creationId="{2EAD3836-60C2-77B5-5BC9-2F7E04047065}"/>
          </ac:cxnSpMkLst>
        </pc:cxnChg>
        <pc:cxnChg chg="mod">
          <ac:chgData name="易 越" userId="da64734563400bd7" providerId="LiveId" clId="{89490B92-0381-4205-AE37-2F7369D93146}" dt="2023-02-21T15:36:55.125" v="851" actId="692"/>
          <ac:cxnSpMkLst>
            <pc:docMk/>
            <pc:sldMk cId="4138851989" sldId="256"/>
            <ac:cxnSpMk id="72" creationId="{6C87CA88-1BAA-74FD-4EBD-6C329C55690A}"/>
          </ac:cxnSpMkLst>
        </pc:cxnChg>
        <pc:cxnChg chg="mod">
          <ac:chgData name="易 越" userId="da64734563400bd7" providerId="LiveId" clId="{89490B92-0381-4205-AE37-2F7369D93146}" dt="2023-02-21T15:42:24.808" v="893" actId="692"/>
          <ac:cxnSpMkLst>
            <pc:docMk/>
            <pc:sldMk cId="4138851989" sldId="256"/>
            <ac:cxnSpMk id="75" creationId="{0F3190CD-AA4B-4AEC-979C-AACA1594ADC5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83" creationId="{E661BA72-2421-6DF2-C902-D20CBDCF8DFA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87" creationId="{E349DDC0-FC2F-5B96-D9E1-B477BA83CBD6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91" creationId="{EDC27F56-EE1D-5509-9EEB-B1C68803C06A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96" creationId="{34EA8A25-86CF-D923-5576-4AE3CE760BE9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02" creationId="{05D6883D-F42E-F9DB-2AD9-9B6C8523B0CB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04" creationId="{B6801507-754B-18B0-CE63-618E8227E6AC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09" creationId="{BDDB1171-45C2-2F65-A061-E201F30BA0D5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17" creationId="{404EF179-9EB6-1AC0-FC55-AFF16D296578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21" creationId="{15580CCD-ABB9-2B62-2BE3-5AFA76E810C8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26" creationId="{16755771-82C7-433A-DB94-E7919AF6D91F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28" creationId="{83EBD854-AC80-35D1-4D91-3AC8594CBA2D}"/>
          </ac:cxnSpMkLst>
        </pc:cxnChg>
        <pc:cxnChg chg="add del mod">
          <ac:chgData name="易 越" userId="da64734563400bd7" providerId="LiveId" clId="{89490B92-0381-4205-AE37-2F7369D93146}" dt="2023-02-21T15:53:11.631" v="1052" actId="478"/>
          <ac:cxnSpMkLst>
            <pc:docMk/>
            <pc:sldMk cId="4138851989" sldId="256"/>
            <ac:cxnSpMk id="132" creationId="{A22337F9-AD06-061E-569D-F4C6220111E8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34" creationId="{EB1FD348-8139-842D-01E7-DE89EFD98B88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38" creationId="{F7CBF67A-D58F-6846-90A2-9F4558F41EA1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43" creationId="{271AB793-2B4F-90AC-EFA3-419D0888F4C5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45" creationId="{D064CE7A-9CC3-85F2-D1B7-A35D854799B4}"/>
          </ac:cxnSpMkLst>
        </pc:cxnChg>
        <pc:cxnChg chg="add mod">
          <ac:chgData name="易 越" userId="da64734563400bd7" providerId="LiveId" clId="{89490B92-0381-4205-AE37-2F7369D93146}" dt="2023-02-21T15:56:33.185" v="1125" actId="1076"/>
          <ac:cxnSpMkLst>
            <pc:docMk/>
            <pc:sldMk cId="4138851989" sldId="256"/>
            <ac:cxnSpMk id="151" creationId="{46A6F08D-7923-7E76-B0D9-9FB13229179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6BAB0C-F393-5A7D-D4B1-A93ACDF6A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9753405-66B6-CAF1-9F1C-1CD1667F9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A372B6-4201-354A-79E4-EF7467D7D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475F69-F8AA-5DA0-88E5-B9B7F4DC2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DDBBA9-7C92-0FBA-4DF0-A13DF69B5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294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58B2A-9F14-6E75-7085-91268E357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FE82F3-501A-437E-2A60-F2AF65F396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7445C0-81B4-1B0B-042F-CE5CFEDB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A6D7AE-F529-8CD2-3562-84DCBAC3D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07F5DF-E1DE-76B4-BAE1-DDB886D24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0366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EBC56F2-14D9-100A-FA00-E592C512D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B8AF50-3EAC-FB8D-73AC-30D4AEA39D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9EFAFA-E7A7-6ED9-6887-EDF38B10D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866B7-F7AF-391E-82CE-B28D29A8B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89BB07-AC6D-42BB-529B-05418C5B3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0784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5F542-1D0C-779A-E498-F5ABEC046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18F4EE-A305-24D0-334A-1657353E7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D7FDED-F635-A35A-FC0C-BF9984E3F3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0E895F-A0DE-A909-9CD5-5F25FD6C5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DFBB3F-11E6-8222-49DA-B2F245111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4616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BC52C-F444-DA92-8A53-E87243601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C186F7-91B9-A97E-76B8-51BE4DF9F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55B32E1-2288-ED1B-CB72-D0B484607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D2D3FC-BB47-2674-05CA-6C4C32B65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97C375-5A9A-40FD-DB2D-4EC0AF74B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244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943C87-F6FB-88B5-6660-2A6A2D0C3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62447D-1673-110C-EC2E-900E4B8E50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9E22813-FDB3-17B3-751D-7910AC8A1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FDD7080-4797-30FA-05C5-1C71ECC3A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607B51-CB00-7BA6-03BB-5022A3104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CB06400-7EF1-01A5-8EC8-EB3556B9F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46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AEBE6-53A4-912C-3363-4AF0508AA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8BDA77-93F0-E7DB-31B4-3DB8F95151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110E2A-1FF6-121F-DDEE-C35ED617ED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998C56-2D6F-276F-A72F-B743D7BBA7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A3F0AD3-482B-BFAB-2526-F412571D5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AEB8AC5-E68A-F8FB-F960-883B044AB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03543EC-5592-0847-3DA0-614FADB2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EDFEF9-09F1-5B0C-B9D2-8C678CD92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065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8674F0-A3BE-B21D-F0C8-9A0285DB3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D0B9D8B-4FB6-747E-11C4-8337CCD01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F17A1EA-A7D2-60BA-72FA-59C866D7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AA42851-3C68-1D68-DE30-23EF604FD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5072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48FDD4-509F-20DF-8065-5DEBBB0C6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25BECCD-5027-8020-263E-026581A8F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695CF0E-FEF7-5BD3-B0EC-1149B36F73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2568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C980EA-21D1-E0AE-263E-A29B4BB3E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7A7FE3-F380-0876-8CA7-81FECC6FB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C3D4E5-19ED-7043-E034-FE305109C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0CE801F-8C69-D5EA-F511-49C4AD16E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9CBD52-3CDC-CA9C-600E-7331C194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FDDF43-B647-CD13-0C16-9FB2F412A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546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7B7AF5-950E-82CD-7A2F-38ACA15BC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7D45C59-FF63-47FD-63C5-0B19E461E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7CDCD72-028C-9820-F276-001DA16304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B6F64D7-F386-1EBB-C439-0A5CFB274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D624F3-8EFE-0E2E-4715-B77C53E90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029FEA-5E8C-D940-C27D-84D077A27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6791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D94200B-24FB-4D03-085C-AEBB6A463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F9886C6-8844-4219-86F5-0C3FDAAB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E8FC2E-5BFD-CC2C-E674-A2159FD548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907327-C60B-4280-9487-8EEB05F20EF9}" type="datetimeFigureOut">
              <a:rPr lang="zh-CN" altLang="en-US" smtClean="0"/>
              <a:t>2023/2/22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12EA5A-BB6A-F0E3-CD17-0205EDC2C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BDF34F-3D78-5B24-E23A-2A6C3E315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3E60AA-9468-4762-935A-FFCFBD69CE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983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3">
            <a:extLst>
              <a:ext uri="{FF2B5EF4-FFF2-40B4-BE49-F238E27FC236}">
                <a16:creationId xmlns:a16="http://schemas.microsoft.com/office/drawing/2014/main" id="{5F19FC45-CA78-A674-3C6E-3A443AC6D24E}"/>
              </a:ext>
            </a:extLst>
          </p:cNvPr>
          <p:cNvSpPr/>
          <p:nvPr/>
        </p:nvSpPr>
        <p:spPr>
          <a:xfrm>
            <a:off x="1129443" y="651391"/>
            <a:ext cx="2185639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emacs.exe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95673D54-BEAD-BB81-9C96-92FA2E27B078}"/>
              </a:ext>
            </a:extLst>
          </p:cNvPr>
          <p:cNvSpPr/>
          <p:nvPr/>
        </p:nvSpPr>
        <p:spPr>
          <a:xfrm>
            <a:off x="455907" y="1298155"/>
            <a:ext cx="3532709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执行 </a:t>
            </a:r>
            <a:r>
              <a:rPr lang="en-US" altLang="zh-CN" dirty="0">
                <a:latin typeface="Consolas" panose="020B0609020204030204" pitchFamily="49" charset="0"/>
              </a:rPr>
              <a:t>main </a:t>
            </a:r>
            <a:r>
              <a:rPr lang="zh-CN" altLang="en-US" dirty="0">
                <a:latin typeface="Consolas" panose="020B0609020204030204" pitchFamily="49" charset="0"/>
              </a:rPr>
              <a:t>函数中的底层初始化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9C0EDFB-D2E0-27F4-6AEE-031B18B5FF12}"/>
              </a:ext>
            </a:extLst>
          </p:cNvPr>
          <p:cNvSpPr/>
          <p:nvPr/>
        </p:nvSpPr>
        <p:spPr>
          <a:xfrm>
            <a:off x="455906" y="1929322"/>
            <a:ext cx="3532709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在 </a:t>
            </a:r>
            <a:r>
              <a:rPr lang="en-US" altLang="zh-CN" dirty="0">
                <a:latin typeface="Consolas" panose="020B0609020204030204" pitchFamily="49" charset="0"/>
              </a:rPr>
              <a:t>main </a:t>
            </a:r>
            <a:r>
              <a:rPr lang="zh-CN" altLang="en-US" dirty="0">
                <a:latin typeface="Consolas" panose="020B0609020204030204" pitchFamily="49" charset="0"/>
              </a:rPr>
              <a:t>中处理一些命令行参数</a:t>
            </a:r>
            <a:endParaRPr lang="en-US" altLang="zh-CN" dirty="0">
              <a:latin typeface="Consolas" panose="020B0609020204030204" pitchFamily="49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BACB5DFB-5D18-A5AC-4F3B-6983BE9C952B}"/>
              </a:ext>
            </a:extLst>
          </p:cNvPr>
          <p:cNvSpPr/>
          <p:nvPr/>
        </p:nvSpPr>
        <p:spPr>
          <a:xfrm>
            <a:off x="776408" y="2561973"/>
            <a:ext cx="2904898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进入 </a:t>
            </a:r>
            <a:r>
              <a:rPr lang="en-US" altLang="zh-CN" dirty="0">
                <a:latin typeface="Consolas" panose="020B0609020204030204" pitchFamily="49" charset="0"/>
              </a:rPr>
              <a:t>normal-top-level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EAE0E39E-5439-B8A0-99C1-9B5F12FA46E0}"/>
              </a:ext>
            </a:extLst>
          </p:cNvPr>
          <p:cNvSpPr/>
          <p:nvPr/>
        </p:nvSpPr>
        <p:spPr>
          <a:xfrm>
            <a:off x="899628" y="3204650"/>
            <a:ext cx="2658457" cy="612575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初始化    </a:t>
            </a:r>
            <a:r>
              <a:rPr lang="en-US" altLang="zh-CN" dirty="0">
                <a:latin typeface="Consolas" panose="020B0609020204030204" pitchFamily="49" charset="0"/>
              </a:rPr>
              <a:t>load-path</a:t>
            </a:r>
            <a:r>
              <a:rPr lang="zh-CN" altLang="en-US" dirty="0">
                <a:latin typeface="Consolas" panose="020B0609020204030204" pitchFamily="49" charset="0"/>
              </a:rPr>
              <a:t> 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ctr"/>
            <a:r>
              <a:rPr lang="zh-CN" altLang="en-US">
                <a:latin typeface="Consolas" panose="020B0609020204030204" pitchFamily="49" charset="0"/>
              </a:rPr>
              <a:t>初始化 </a:t>
            </a:r>
            <a:r>
              <a:rPr lang="en-US" altLang="zh-CN" noProof="1">
                <a:latin typeface="Consolas" panose="020B0609020204030204" pitchFamily="49" charset="0"/>
              </a:rPr>
              <a:t>leim-list</a:t>
            </a:r>
            <a:r>
              <a:rPr lang="en-US" altLang="zh-CN">
                <a:latin typeface="Consolas" panose="020B0609020204030204" pitchFamily="49" charset="0"/>
              </a:rPr>
              <a:t>.</a:t>
            </a:r>
            <a:r>
              <a:rPr lang="en-US" altLang="zh-CN" dirty="0">
                <a:latin typeface="Consolas" panose="020B0609020204030204" pitchFamily="49" charset="0"/>
              </a:rPr>
              <a:t>el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87F61-A455-6974-E678-5EC17AA03186}"/>
              </a:ext>
            </a:extLst>
          </p:cNvPr>
          <p:cNvSpPr/>
          <p:nvPr/>
        </p:nvSpPr>
        <p:spPr>
          <a:xfrm>
            <a:off x="769811" y="4115332"/>
            <a:ext cx="2904898" cy="654204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设定 </a:t>
            </a:r>
            <a:r>
              <a:rPr lang="en-US" altLang="zh-CN" dirty="0">
                <a:latin typeface="Consolas" panose="020B0609020204030204" pitchFamily="49" charset="0"/>
              </a:rPr>
              <a:t>before-init-time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before-init-hook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7051EF3C-16DB-48BC-E1D3-20DE098D13CE}"/>
              </a:ext>
            </a:extLst>
          </p:cNvPr>
          <p:cNvSpPr/>
          <p:nvPr/>
        </p:nvSpPr>
        <p:spPr>
          <a:xfrm>
            <a:off x="1264716" y="5744892"/>
            <a:ext cx="1928279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解析命令行参数</a:t>
            </a: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7EE2F6CD-7761-0C0E-4BEE-822B81B99819}"/>
              </a:ext>
            </a:extLst>
          </p:cNvPr>
          <p:cNvSpPr/>
          <p:nvPr/>
        </p:nvSpPr>
        <p:spPr>
          <a:xfrm>
            <a:off x="1623211" y="5067643"/>
            <a:ext cx="1198097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设置编码</a:t>
            </a: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2046C0A-2332-501F-74C3-2313BE32F820}"/>
              </a:ext>
            </a:extLst>
          </p:cNvPr>
          <p:cNvSpPr/>
          <p:nvPr/>
        </p:nvSpPr>
        <p:spPr>
          <a:xfrm>
            <a:off x="5723488" y="1294804"/>
            <a:ext cx="1925750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package </a:t>
            </a:r>
            <a:r>
              <a:rPr lang="zh-CN" altLang="en-US" dirty="0">
                <a:latin typeface="Consolas" panose="020B0609020204030204" pitchFamily="49" charset="0"/>
              </a:rPr>
              <a:t>初始化</a:t>
            </a: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FD53DDC9-3C02-66AF-DA85-F29B1209345B}"/>
              </a:ext>
            </a:extLst>
          </p:cNvPr>
          <p:cNvSpPr/>
          <p:nvPr/>
        </p:nvSpPr>
        <p:spPr>
          <a:xfrm>
            <a:off x="5303863" y="1879850"/>
            <a:ext cx="2768781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nsolas" panose="020B0609020204030204" pitchFamily="49" charset="0"/>
              </a:rPr>
              <a:t>window system </a:t>
            </a:r>
            <a:r>
              <a:rPr lang="zh-CN" altLang="en-US" dirty="0">
                <a:latin typeface="Consolas" panose="020B0609020204030204" pitchFamily="49" charset="0"/>
              </a:rPr>
              <a:t>初始化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2D640BF3-4C71-2843-B70E-A6E8893D216E}"/>
              </a:ext>
            </a:extLst>
          </p:cNvPr>
          <p:cNvSpPr/>
          <p:nvPr/>
        </p:nvSpPr>
        <p:spPr>
          <a:xfrm>
            <a:off x="5303863" y="2489354"/>
            <a:ext cx="2768781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创建 </a:t>
            </a:r>
            <a:r>
              <a:rPr lang="en-US" altLang="zh-CN" dirty="0">
                <a:latin typeface="Consolas" panose="020B0609020204030204" pitchFamily="49" charset="0"/>
              </a:rPr>
              <a:t>graphical frame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512FF871-6806-EE09-BCA7-8522DFEB74B8}"/>
              </a:ext>
            </a:extLst>
          </p:cNvPr>
          <p:cNvSpPr/>
          <p:nvPr/>
        </p:nvSpPr>
        <p:spPr>
          <a:xfrm>
            <a:off x="5578675" y="3073070"/>
            <a:ext cx="2215376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加载 </a:t>
            </a:r>
            <a:r>
              <a:rPr lang="en-US" altLang="zh-CN" dirty="0">
                <a:latin typeface="Consolas" panose="020B0609020204030204" pitchFamily="49" charset="0"/>
              </a:rPr>
              <a:t>site-start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D0F0022B-DC35-7584-2427-2545AEE8051D}"/>
              </a:ext>
            </a:extLst>
          </p:cNvPr>
          <p:cNvSpPr/>
          <p:nvPr/>
        </p:nvSpPr>
        <p:spPr>
          <a:xfrm>
            <a:off x="5578675" y="3639791"/>
            <a:ext cx="2215376" cy="379142"/>
          </a:xfrm>
          <a:prstGeom prst="roundRect">
            <a:avLst/>
          </a:prstGeom>
          <a:solidFill>
            <a:srgbClr val="FFFF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加载用户配置</a:t>
            </a: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EAF8458F-D82E-7258-20F3-0E89B7F81302}"/>
              </a:ext>
            </a:extLst>
          </p:cNvPr>
          <p:cNvSpPr/>
          <p:nvPr/>
        </p:nvSpPr>
        <p:spPr>
          <a:xfrm>
            <a:off x="5347768" y="5091008"/>
            <a:ext cx="2677189" cy="6542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加载文本终端相关库</a:t>
            </a:r>
            <a:endParaRPr lang="en-US" altLang="zh-CN" dirty="0">
              <a:latin typeface="Consolas" panose="020B0609020204030204" pitchFamily="49" charset="0"/>
            </a:endParaRP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执行 </a:t>
            </a:r>
            <a:r>
              <a:rPr lang="en-US" altLang="zh-CN" dirty="0">
                <a:latin typeface="Consolas" panose="020B0609020204030204" pitchFamily="49" charset="0"/>
              </a:rPr>
              <a:t>tty-setup-hook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D2946EB-F86D-7919-12D3-90EC1F71E11C}"/>
              </a:ext>
            </a:extLst>
          </p:cNvPr>
          <p:cNvSpPr/>
          <p:nvPr/>
        </p:nvSpPr>
        <p:spPr>
          <a:xfrm>
            <a:off x="5535628" y="5978365"/>
            <a:ext cx="2301468" cy="33540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处理剩余命令行参数</a:t>
            </a: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8FA6081C-C8D2-5635-0CCA-103D490A8304}"/>
              </a:ext>
            </a:extLst>
          </p:cNvPr>
          <p:cNvSpPr/>
          <p:nvPr/>
        </p:nvSpPr>
        <p:spPr>
          <a:xfrm>
            <a:off x="8479673" y="3451931"/>
            <a:ext cx="3083684" cy="654204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运行  </a:t>
            </a:r>
            <a:r>
              <a:rPr lang="en-US" altLang="zh-CN" dirty="0">
                <a:latin typeface="Consolas" panose="020B0609020204030204" pitchFamily="49" charset="0"/>
              </a:rPr>
              <a:t>emacs-setup-hook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运</a:t>
            </a:r>
            <a:r>
              <a:rPr lang="zh-CN" altLang="en-US">
                <a:latin typeface="Consolas" panose="020B0609020204030204" pitchFamily="49" charset="0"/>
              </a:rPr>
              <a:t>行 </a:t>
            </a:r>
            <a:r>
              <a:rPr lang="en-US" altLang="zh-CN" dirty="0">
                <a:latin typeface="Consolas" panose="020B0609020204030204" pitchFamily="49" charset="0"/>
              </a:rPr>
              <a:t>window-setup-hook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6E8081E-F979-7745-6C8E-C6C6341B28AD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2222262" y="1030533"/>
            <a:ext cx="1" cy="2676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51369E17-8FC8-5525-73B9-C473AF3BED6D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flipH="1">
            <a:off x="2222261" y="1677297"/>
            <a:ext cx="1" cy="2520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CEE1B553-88E5-DE1D-D5E3-C2B5164FB42F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2222261" y="2308464"/>
            <a:ext cx="6596" cy="253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1BD51189-4146-3C51-CC15-8A1B1C831A85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2228857" y="2941115"/>
            <a:ext cx="0" cy="2635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DFAAAA7B-B01F-F4DA-EBAB-B2237156E9F0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2222260" y="3817225"/>
            <a:ext cx="6597" cy="298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BAE6AA99-6D9A-C0B3-F9E4-FDB750F4F65B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2222260" y="4769536"/>
            <a:ext cx="0" cy="298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CCE9480A-708C-5F02-3184-CD10D28AA354}"/>
              </a:ext>
            </a:extLst>
          </p:cNvPr>
          <p:cNvCxnSpPr>
            <a:cxnSpLocks/>
            <a:stCxn id="12" idx="2"/>
            <a:endCxn id="11" idx="0"/>
          </p:cNvCxnSpPr>
          <p:nvPr/>
        </p:nvCxnSpPr>
        <p:spPr>
          <a:xfrm>
            <a:off x="2222260" y="5446785"/>
            <a:ext cx="6596" cy="2981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125DB89-2293-8CB2-5F98-4914E0E34981}"/>
              </a:ext>
            </a:extLst>
          </p:cNvPr>
          <p:cNvSpPr/>
          <p:nvPr/>
        </p:nvSpPr>
        <p:spPr>
          <a:xfrm>
            <a:off x="9173133" y="4886284"/>
            <a:ext cx="1689633" cy="3791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完成初始化</a:t>
            </a:r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7C283A68-5DA5-D785-D909-B31387F4D70F}"/>
              </a:ext>
            </a:extLst>
          </p:cNvPr>
          <p:cNvSpPr/>
          <p:nvPr/>
        </p:nvSpPr>
        <p:spPr>
          <a:xfrm>
            <a:off x="9173133" y="5422607"/>
            <a:ext cx="1689633" cy="3791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进程终止</a:t>
            </a:r>
          </a:p>
        </p:txBody>
      </p:sp>
      <p:sp>
        <p:nvSpPr>
          <p:cNvPr id="58" name="任意多边形: 形状 57">
            <a:extLst>
              <a:ext uri="{FF2B5EF4-FFF2-40B4-BE49-F238E27FC236}">
                <a16:creationId xmlns:a16="http://schemas.microsoft.com/office/drawing/2014/main" id="{8ED65FE7-F952-B8F2-37D9-D7A628D6C16B}"/>
              </a:ext>
            </a:extLst>
          </p:cNvPr>
          <p:cNvSpPr/>
          <p:nvPr/>
        </p:nvSpPr>
        <p:spPr>
          <a:xfrm>
            <a:off x="2224496" y="155629"/>
            <a:ext cx="4509554" cy="6426898"/>
          </a:xfrm>
          <a:custGeom>
            <a:avLst/>
            <a:gdLst>
              <a:gd name="connsiteX0" fmla="*/ 0 w 4509554"/>
              <a:gd name="connsiteY0" fmla="*/ 5985132 h 6426898"/>
              <a:gd name="connsiteX1" fmla="*/ 1940313 w 4509554"/>
              <a:gd name="connsiteY1" fmla="*/ 6208156 h 6426898"/>
              <a:gd name="connsiteX2" fmla="*/ 2390822 w 4509554"/>
              <a:gd name="connsiteY2" fmla="*/ 3268695 h 6426898"/>
              <a:gd name="connsiteX3" fmla="*/ 3171407 w 4509554"/>
              <a:gd name="connsiteY3" fmla="*/ 150814 h 6426898"/>
              <a:gd name="connsiteX4" fmla="*/ 4509554 w 4509554"/>
              <a:gd name="connsiteY4" fmla="*/ 498732 h 6426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09554" h="6426898">
                <a:moveTo>
                  <a:pt x="0" y="5985132"/>
                </a:moveTo>
                <a:cubicBezTo>
                  <a:pt x="770921" y="6323013"/>
                  <a:pt x="1541843" y="6660895"/>
                  <a:pt x="1940313" y="6208156"/>
                </a:cubicBezTo>
                <a:cubicBezTo>
                  <a:pt x="2338783" y="5755417"/>
                  <a:pt x="2185640" y="4278252"/>
                  <a:pt x="2390822" y="3268695"/>
                </a:cubicBezTo>
                <a:cubicBezTo>
                  <a:pt x="2596004" y="2259138"/>
                  <a:pt x="2818285" y="612474"/>
                  <a:pt x="3171407" y="150814"/>
                </a:cubicBezTo>
                <a:cubicBezTo>
                  <a:pt x="3524529" y="-310847"/>
                  <a:pt x="4290990" y="428108"/>
                  <a:pt x="4509554" y="498732"/>
                </a:cubicBezTo>
              </a:path>
            </a:pathLst>
          </a:cu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F2A85059-3897-C5A3-79F8-D9A4AC10CDBC}"/>
              </a:ext>
            </a:extLst>
          </p:cNvPr>
          <p:cNvGrpSpPr/>
          <p:nvPr/>
        </p:nvGrpSpPr>
        <p:grpSpPr>
          <a:xfrm>
            <a:off x="9161098" y="385138"/>
            <a:ext cx="1346579" cy="369332"/>
            <a:chOff x="9684262" y="453376"/>
            <a:chExt cx="1346579" cy="369332"/>
          </a:xfrm>
        </p:grpSpPr>
        <p:cxnSp>
          <p:nvCxnSpPr>
            <p:cNvPr id="60" name="直接箭头连接符 59">
              <a:extLst>
                <a:ext uri="{FF2B5EF4-FFF2-40B4-BE49-F238E27FC236}">
                  <a16:creationId xmlns:a16="http://schemas.microsoft.com/office/drawing/2014/main" id="{DD55877A-7BAB-2AC5-992D-98A6D7228294}"/>
                </a:ext>
              </a:extLst>
            </p:cNvPr>
            <p:cNvCxnSpPr/>
            <p:nvPr/>
          </p:nvCxnSpPr>
          <p:spPr>
            <a:xfrm>
              <a:off x="9684262" y="822708"/>
              <a:ext cx="1346579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E4138F45-18A4-542E-63A0-201B76D9884A}"/>
                </a:ext>
              </a:extLst>
            </p:cNvPr>
            <p:cNvSpPr txBox="1"/>
            <p:nvPr/>
          </p:nvSpPr>
          <p:spPr>
            <a:xfrm>
              <a:off x="9760737" y="453376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onsolas" panose="020B0609020204030204" pitchFamily="49" charset="0"/>
                </a:rPr>
                <a:t>正常启动</a:t>
              </a: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1C0D06E6-D25A-3A5A-F1D5-E97F67A36ED1}"/>
              </a:ext>
            </a:extLst>
          </p:cNvPr>
          <p:cNvGrpSpPr/>
          <p:nvPr/>
        </p:nvGrpSpPr>
        <p:grpSpPr>
          <a:xfrm>
            <a:off x="9080026" y="961156"/>
            <a:ext cx="1532792" cy="387854"/>
            <a:chOff x="9591155" y="434854"/>
            <a:chExt cx="1532792" cy="387854"/>
          </a:xfrm>
        </p:grpSpPr>
        <p:cxnSp>
          <p:nvCxnSpPr>
            <p:cNvPr id="66" name="直接箭头连接符 65">
              <a:extLst>
                <a:ext uri="{FF2B5EF4-FFF2-40B4-BE49-F238E27FC236}">
                  <a16:creationId xmlns:a16="http://schemas.microsoft.com/office/drawing/2014/main" id="{A27967FA-FC2E-993B-BD5A-6A6C38AA7A6A}"/>
                </a:ext>
              </a:extLst>
            </p:cNvPr>
            <p:cNvCxnSpPr/>
            <p:nvPr/>
          </p:nvCxnSpPr>
          <p:spPr>
            <a:xfrm>
              <a:off x="9684262" y="822708"/>
              <a:ext cx="134657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本框 66">
              <a:extLst>
                <a:ext uri="{FF2B5EF4-FFF2-40B4-BE49-F238E27FC236}">
                  <a16:creationId xmlns:a16="http://schemas.microsoft.com/office/drawing/2014/main" id="{160D5C2B-EC4E-13CD-A656-4DD6EB3AEA70}"/>
                </a:ext>
              </a:extLst>
            </p:cNvPr>
            <p:cNvSpPr txBox="1"/>
            <p:nvPr/>
          </p:nvSpPr>
          <p:spPr>
            <a:xfrm>
              <a:off x="9591155" y="434854"/>
              <a:ext cx="15327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daemon </a:t>
              </a:r>
              <a:r>
                <a:rPr lang="zh-CN" altLang="en-US" dirty="0">
                  <a:latin typeface="Consolas" panose="020B0609020204030204" pitchFamily="49" charset="0"/>
                </a:rPr>
                <a:t>启动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A1CFAE1B-2A72-EF8A-A356-6AE6A437E9B2}"/>
              </a:ext>
            </a:extLst>
          </p:cNvPr>
          <p:cNvGrpSpPr/>
          <p:nvPr/>
        </p:nvGrpSpPr>
        <p:grpSpPr>
          <a:xfrm>
            <a:off x="9160934" y="1518992"/>
            <a:ext cx="1418353" cy="384016"/>
            <a:chOff x="9684262" y="438692"/>
            <a:chExt cx="1418353" cy="384016"/>
          </a:xfrm>
        </p:grpSpPr>
        <p:cxnSp>
          <p:nvCxnSpPr>
            <p:cNvPr id="69" name="直接箭头连接符 68">
              <a:extLst>
                <a:ext uri="{FF2B5EF4-FFF2-40B4-BE49-F238E27FC236}">
                  <a16:creationId xmlns:a16="http://schemas.microsoft.com/office/drawing/2014/main" id="{2EAD3836-60C2-77B5-5BC9-2F7E04047065}"/>
                </a:ext>
              </a:extLst>
            </p:cNvPr>
            <p:cNvCxnSpPr/>
            <p:nvPr/>
          </p:nvCxnSpPr>
          <p:spPr>
            <a:xfrm>
              <a:off x="9684262" y="822708"/>
              <a:ext cx="1346579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743CF07-80A8-07E9-1567-7ABE67398B71}"/>
                </a:ext>
              </a:extLst>
            </p:cNvPr>
            <p:cNvSpPr txBox="1"/>
            <p:nvPr/>
          </p:nvSpPr>
          <p:spPr>
            <a:xfrm>
              <a:off x="9696461" y="438692"/>
              <a:ext cx="14061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Consolas" panose="020B0609020204030204" pitchFamily="49" charset="0"/>
                </a:rPr>
                <a:t>batch </a:t>
              </a:r>
              <a:r>
                <a:rPr lang="zh-CN" altLang="en-US" dirty="0">
                  <a:latin typeface="Consolas" panose="020B0609020204030204" pitchFamily="49" charset="0"/>
                </a:rPr>
                <a:t>启动</a:t>
              </a:r>
            </a:p>
          </p:txBody>
        </p:sp>
      </p:grpSp>
      <p:grpSp>
        <p:nvGrpSpPr>
          <p:cNvPr id="71" name="组合 70">
            <a:extLst>
              <a:ext uri="{FF2B5EF4-FFF2-40B4-BE49-F238E27FC236}">
                <a16:creationId xmlns:a16="http://schemas.microsoft.com/office/drawing/2014/main" id="{C7FDF78E-5899-35F7-84B0-45120C174700}"/>
              </a:ext>
            </a:extLst>
          </p:cNvPr>
          <p:cNvGrpSpPr/>
          <p:nvPr/>
        </p:nvGrpSpPr>
        <p:grpSpPr>
          <a:xfrm>
            <a:off x="9173133" y="2089601"/>
            <a:ext cx="1346579" cy="369332"/>
            <a:chOff x="9684262" y="455304"/>
            <a:chExt cx="1346579" cy="369332"/>
          </a:xfrm>
        </p:grpSpPr>
        <p:cxnSp>
          <p:nvCxnSpPr>
            <p:cNvPr id="72" name="直接箭头连接符 71">
              <a:extLst>
                <a:ext uri="{FF2B5EF4-FFF2-40B4-BE49-F238E27FC236}">
                  <a16:creationId xmlns:a16="http://schemas.microsoft.com/office/drawing/2014/main" id="{6C87CA88-1BAA-74FD-4EBD-6C329C55690A}"/>
                </a:ext>
              </a:extLst>
            </p:cNvPr>
            <p:cNvCxnSpPr/>
            <p:nvPr/>
          </p:nvCxnSpPr>
          <p:spPr>
            <a:xfrm>
              <a:off x="9684262" y="822708"/>
              <a:ext cx="1346579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170B8B3C-F8DC-CCE5-6585-F5A86250C063}"/>
                </a:ext>
              </a:extLst>
            </p:cNvPr>
            <p:cNvSpPr txBox="1"/>
            <p:nvPr/>
          </p:nvSpPr>
          <p:spPr>
            <a:xfrm>
              <a:off x="9864118" y="455304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onsolas" panose="020B0609020204030204" pitchFamily="49" charset="0"/>
                </a:rPr>
                <a:t>共通线</a:t>
              </a:r>
            </a:p>
          </p:txBody>
        </p: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FAB49FE9-AC54-9708-3255-04919946DE63}"/>
              </a:ext>
            </a:extLst>
          </p:cNvPr>
          <p:cNvGrpSpPr/>
          <p:nvPr/>
        </p:nvGrpSpPr>
        <p:grpSpPr>
          <a:xfrm>
            <a:off x="9173991" y="2641670"/>
            <a:ext cx="1346579" cy="384964"/>
            <a:chOff x="9684262" y="437744"/>
            <a:chExt cx="1346579" cy="384964"/>
          </a:xfrm>
        </p:grpSpPr>
        <p:cxnSp>
          <p:nvCxnSpPr>
            <p:cNvPr id="75" name="直接箭头连接符 74">
              <a:extLst>
                <a:ext uri="{FF2B5EF4-FFF2-40B4-BE49-F238E27FC236}">
                  <a16:creationId xmlns:a16="http://schemas.microsoft.com/office/drawing/2014/main" id="{0F3190CD-AA4B-4AEC-979C-AACA1594ADC5}"/>
                </a:ext>
              </a:extLst>
            </p:cNvPr>
            <p:cNvCxnSpPr/>
            <p:nvPr/>
          </p:nvCxnSpPr>
          <p:spPr>
            <a:xfrm>
              <a:off x="9684262" y="822708"/>
              <a:ext cx="1346579" cy="0"/>
            </a:xfrm>
            <a:prstGeom prst="straightConnector1">
              <a:avLst/>
            </a:prstGeom>
            <a:ln w="38100">
              <a:solidFill>
                <a:schemeClr val="accent4">
                  <a:lumMod val="60000"/>
                  <a:lumOff val="40000"/>
                </a:schemeClr>
              </a:solidFill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310D39F0-5952-2E5C-6AD4-94F754EF60FD}"/>
                </a:ext>
              </a:extLst>
            </p:cNvPr>
            <p:cNvSpPr txBox="1"/>
            <p:nvPr/>
          </p:nvSpPr>
          <p:spPr>
            <a:xfrm>
              <a:off x="9771539" y="437744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>
                  <a:latin typeface="Consolas" panose="020B0609020204030204" pitchFamily="49" charset="0"/>
                </a:rPr>
                <a:t>简单参数</a:t>
              </a:r>
            </a:p>
          </p:txBody>
        </p:sp>
      </p:grpSp>
      <p:sp>
        <p:nvSpPr>
          <p:cNvPr id="77" name="文本框 76">
            <a:extLst>
              <a:ext uri="{FF2B5EF4-FFF2-40B4-BE49-F238E27FC236}">
                <a16:creationId xmlns:a16="http://schemas.microsoft.com/office/drawing/2014/main" id="{D2229BC0-8921-0E41-EB1C-45A579936418}"/>
              </a:ext>
            </a:extLst>
          </p:cNvPr>
          <p:cNvSpPr txBox="1"/>
          <p:nvPr/>
        </p:nvSpPr>
        <p:spPr>
          <a:xfrm>
            <a:off x="10507513" y="2656355"/>
            <a:ext cx="944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nsolas" panose="020B0609020204030204" pitchFamily="49" charset="0"/>
              </a:rPr>
              <a:t>--help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sp>
        <p:nvSpPr>
          <p:cNvPr id="81" name="任意多边形: 形状 80">
            <a:extLst>
              <a:ext uri="{FF2B5EF4-FFF2-40B4-BE49-F238E27FC236}">
                <a16:creationId xmlns:a16="http://schemas.microsoft.com/office/drawing/2014/main" id="{C7526B71-AFFA-C4B3-9461-3E0FD50F1418}"/>
              </a:ext>
            </a:extLst>
          </p:cNvPr>
          <p:cNvSpPr/>
          <p:nvPr/>
        </p:nvSpPr>
        <p:spPr>
          <a:xfrm>
            <a:off x="3725839" y="2306472"/>
            <a:ext cx="6332561" cy="4362214"/>
          </a:xfrm>
          <a:custGeom>
            <a:avLst/>
            <a:gdLst>
              <a:gd name="connsiteX0" fmla="*/ 0 w 6332561"/>
              <a:gd name="connsiteY0" fmla="*/ 0 h 4362214"/>
              <a:gd name="connsiteX1" fmla="*/ 850710 w 6332561"/>
              <a:gd name="connsiteY1" fmla="*/ 4080681 h 4362214"/>
              <a:gd name="connsiteX2" fmla="*/ 4981433 w 6332561"/>
              <a:gd name="connsiteY2" fmla="*/ 3953302 h 4362214"/>
              <a:gd name="connsiteX3" fmla="*/ 6332561 w 6332561"/>
              <a:gd name="connsiteY3" fmla="*/ 3512024 h 4362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32561" h="4362214">
                <a:moveTo>
                  <a:pt x="0" y="0"/>
                </a:moveTo>
                <a:cubicBezTo>
                  <a:pt x="10235" y="1710898"/>
                  <a:pt x="20471" y="3421797"/>
                  <a:pt x="850710" y="4080681"/>
                </a:cubicBezTo>
                <a:cubicBezTo>
                  <a:pt x="1680949" y="4739565"/>
                  <a:pt x="4067791" y="4048078"/>
                  <a:pt x="4981433" y="3953302"/>
                </a:cubicBezTo>
                <a:cubicBezTo>
                  <a:pt x="5895075" y="3858526"/>
                  <a:pt x="6145284" y="3561308"/>
                  <a:pt x="6332561" y="3512024"/>
                </a:cubicBezTo>
              </a:path>
            </a:pathLst>
          </a:custGeom>
          <a:noFill/>
          <a:ln w="28575">
            <a:solidFill>
              <a:schemeClr val="accent4">
                <a:lumMod val="60000"/>
                <a:lumOff val="40000"/>
              </a:schemeClr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矩形: 圆角 81">
            <a:extLst>
              <a:ext uri="{FF2B5EF4-FFF2-40B4-BE49-F238E27FC236}">
                <a16:creationId xmlns:a16="http://schemas.microsoft.com/office/drawing/2014/main" id="{EA7C384E-13BC-DA2F-C74D-2575ABB5A415}"/>
              </a:ext>
            </a:extLst>
          </p:cNvPr>
          <p:cNvSpPr/>
          <p:nvPr/>
        </p:nvSpPr>
        <p:spPr>
          <a:xfrm>
            <a:off x="5468115" y="685300"/>
            <a:ext cx="2436497" cy="37914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加载 </a:t>
            </a:r>
            <a:r>
              <a:rPr lang="en-US" altLang="zh-CN" noProof="1">
                <a:latin typeface="Consolas" panose="020B0609020204030204" pitchFamily="49" charset="0"/>
              </a:rPr>
              <a:t>early-init</a:t>
            </a:r>
            <a:r>
              <a:rPr lang="en-US" altLang="zh-CN" dirty="0">
                <a:latin typeface="Consolas" panose="020B0609020204030204" pitchFamily="49" charset="0"/>
              </a:rPr>
              <a:t>.el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E661BA72-2421-6DF2-C902-D20CBDCF8DFA}"/>
              </a:ext>
            </a:extLst>
          </p:cNvPr>
          <p:cNvCxnSpPr>
            <a:cxnSpLocks/>
            <a:stCxn id="82" idx="2"/>
            <a:endCxn id="13" idx="0"/>
          </p:cNvCxnSpPr>
          <p:nvPr/>
        </p:nvCxnSpPr>
        <p:spPr>
          <a:xfrm flipH="1">
            <a:off x="6686363" y="1064442"/>
            <a:ext cx="1" cy="2303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E349DDC0-FC2F-5B96-D9E1-B477BA83CBD6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6686363" y="1673946"/>
            <a:ext cx="1891" cy="20590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EDC27F56-EE1D-5509-9EEB-B1C68803C06A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6688254" y="2258992"/>
            <a:ext cx="0" cy="230362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直接箭头连接符 95">
            <a:extLst>
              <a:ext uri="{FF2B5EF4-FFF2-40B4-BE49-F238E27FC236}">
                <a16:creationId xmlns:a16="http://schemas.microsoft.com/office/drawing/2014/main" id="{34EA8A25-86CF-D923-5576-4AE3CE760BE9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 flipH="1">
            <a:off x="6686363" y="2868496"/>
            <a:ext cx="1891" cy="204574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2" name="连接符: 曲线 101">
            <a:extLst>
              <a:ext uri="{FF2B5EF4-FFF2-40B4-BE49-F238E27FC236}">
                <a16:creationId xmlns:a16="http://schemas.microsoft.com/office/drawing/2014/main" id="{05D6883D-F42E-F9DB-2AD9-9B6C8523B0CB}"/>
              </a:ext>
            </a:extLst>
          </p:cNvPr>
          <p:cNvCxnSpPr>
            <a:cxnSpLocks/>
            <a:stCxn id="14" idx="3"/>
            <a:endCxn id="16" idx="3"/>
          </p:cNvCxnSpPr>
          <p:nvPr/>
        </p:nvCxnSpPr>
        <p:spPr>
          <a:xfrm flipH="1">
            <a:off x="7794051" y="2069421"/>
            <a:ext cx="278593" cy="1193220"/>
          </a:xfrm>
          <a:prstGeom prst="curvedConnector3">
            <a:avLst>
              <a:gd name="adj1" fmla="val -82055"/>
            </a:avLst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B6801507-754B-18B0-CE63-618E8227E6AC}"/>
              </a:ext>
            </a:extLst>
          </p:cNvPr>
          <p:cNvCxnSpPr>
            <a:cxnSpLocks/>
          </p:cNvCxnSpPr>
          <p:nvPr/>
        </p:nvCxnSpPr>
        <p:spPr>
          <a:xfrm>
            <a:off x="6682968" y="3452212"/>
            <a:ext cx="0" cy="1875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8" name="矩形: 圆角 107">
            <a:extLst>
              <a:ext uri="{FF2B5EF4-FFF2-40B4-BE49-F238E27FC236}">
                <a16:creationId xmlns:a16="http://schemas.microsoft.com/office/drawing/2014/main" id="{4C8F68A2-D706-4A8E-C8D5-80E395275E99}"/>
              </a:ext>
            </a:extLst>
          </p:cNvPr>
          <p:cNvSpPr/>
          <p:nvPr/>
        </p:nvSpPr>
        <p:spPr>
          <a:xfrm>
            <a:off x="5233914" y="4221842"/>
            <a:ext cx="2904898" cy="654204"/>
          </a:xfrm>
          <a:prstGeom prst="roundRect">
            <a:avLst/>
          </a:prstGeom>
          <a:solidFill>
            <a:schemeClr val="bg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设定 </a:t>
            </a:r>
            <a:r>
              <a:rPr lang="en-US" altLang="zh-CN" dirty="0">
                <a:latin typeface="Consolas" panose="020B0609020204030204" pitchFamily="49" charset="0"/>
              </a:rPr>
              <a:t>after-init-time</a:t>
            </a:r>
          </a:p>
          <a:p>
            <a:pPr algn="ctr"/>
            <a:r>
              <a:rPr lang="zh-CN" altLang="en-US" dirty="0">
                <a:latin typeface="Consolas" panose="020B0609020204030204" pitchFamily="49" charset="0"/>
              </a:rPr>
              <a:t>运行 </a:t>
            </a:r>
            <a:r>
              <a:rPr lang="en-US" altLang="zh-CN" dirty="0">
                <a:latin typeface="Consolas" panose="020B0609020204030204" pitchFamily="49" charset="0"/>
              </a:rPr>
              <a:t>after-init-hook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BDDB1171-45C2-2F65-A061-E201F30BA0D5}"/>
              </a:ext>
            </a:extLst>
          </p:cNvPr>
          <p:cNvCxnSpPr>
            <a:cxnSpLocks/>
            <a:stCxn id="17" idx="2"/>
            <a:endCxn id="108" idx="0"/>
          </p:cNvCxnSpPr>
          <p:nvPr/>
        </p:nvCxnSpPr>
        <p:spPr>
          <a:xfrm>
            <a:off x="6686363" y="4018933"/>
            <a:ext cx="0" cy="2029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404EF179-9EB6-1AC0-FC55-AFF16D296578}"/>
              </a:ext>
            </a:extLst>
          </p:cNvPr>
          <p:cNvCxnSpPr>
            <a:cxnSpLocks/>
            <a:stCxn id="108" idx="2"/>
            <a:endCxn id="18" idx="0"/>
          </p:cNvCxnSpPr>
          <p:nvPr/>
        </p:nvCxnSpPr>
        <p:spPr>
          <a:xfrm>
            <a:off x="6686363" y="4876046"/>
            <a:ext cx="0" cy="2149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1" name="直接箭头连接符 120">
            <a:extLst>
              <a:ext uri="{FF2B5EF4-FFF2-40B4-BE49-F238E27FC236}">
                <a16:creationId xmlns:a16="http://schemas.microsoft.com/office/drawing/2014/main" id="{15580CCD-ABB9-2B62-2BE3-5AFA76E810C8}"/>
              </a:ext>
            </a:extLst>
          </p:cNvPr>
          <p:cNvCxnSpPr>
            <a:cxnSpLocks/>
            <a:stCxn id="18" idx="2"/>
            <a:endCxn id="19" idx="0"/>
          </p:cNvCxnSpPr>
          <p:nvPr/>
        </p:nvCxnSpPr>
        <p:spPr>
          <a:xfrm flipH="1">
            <a:off x="6686362" y="5745212"/>
            <a:ext cx="1" cy="2331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6" name="直接箭头连接符 125">
            <a:extLst>
              <a:ext uri="{FF2B5EF4-FFF2-40B4-BE49-F238E27FC236}">
                <a16:creationId xmlns:a16="http://schemas.microsoft.com/office/drawing/2014/main" id="{16755771-82C7-433A-DB94-E7919AF6D91F}"/>
              </a:ext>
            </a:extLst>
          </p:cNvPr>
          <p:cNvCxnSpPr>
            <a:cxnSpLocks/>
            <a:stCxn id="11" idx="3"/>
            <a:endCxn id="19" idx="1"/>
          </p:cNvCxnSpPr>
          <p:nvPr/>
        </p:nvCxnSpPr>
        <p:spPr>
          <a:xfrm>
            <a:off x="3192995" y="5934463"/>
            <a:ext cx="2342633" cy="211605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83EBD854-AC80-35D1-4D91-3AC8594CBA2D}"/>
              </a:ext>
            </a:extLst>
          </p:cNvPr>
          <p:cNvCxnSpPr>
            <a:cxnSpLocks/>
            <a:stCxn id="19" idx="3"/>
            <a:endCxn id="52" idx="1"/>
          </p:cNvCxnSpPr>
          <p:nvPr/>
        </p:nvCxnSpPr>
        <p:spPr>
          <a:xfrm flipV="1">
            <a:off x="7837096" y="5612179"/>
            <a:ext cx="1336037" cy="533889"/>
          </a:xfrm>
          <a:prstGeom prst="straightConnector1">
            <a:avLst/>
          </a:prstGeom>
          <a:ln w="3492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连接符: 曲线 133">
            <a:extLst>
              <a:ext uri="{FF2B5EF4-FFF2-40B4-BE49-F238E27FC236}">
                <a16:creationId xmlns:a16="http://schemas.microsoft.com/office/drawing/2014/main" id="{EB1FD348-8139-842D-01E7-DE89EFD98B88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 flipV="1">
            <a:off x="7837096" y="3779033"/>
            <a:ext cx="642577" cy="2367035"/>
          </a:xfrm>
          <a:prstGeom prst="curvedConnector3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矩形: 圆角 136">
            <a:extLst>
              <a:ext uri="{FF2B5EF4-FFF2-40B4-BE49-F238E27FC236}">
                <a16:creationId xmlns:a16="http://schemas.microsoft.com/office/drawing/2014/main" id="{F9268802-1472-5F32-52BA-906E3AEBEC3B}"/>
              </a:ext>
            </a:extLst>
          </p:cNvPr>
          <p:cNvSpPr/>
          <p:nvPr/>
        </p:nvSpPr>
        <p:spPr>
          <a:xfrm>
            <a:off x="8867565" y="4312262"/>
            <a:ext cx="2307899" cy="3791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Consolas" panose="020B0609020204030204" pitchFamily="49" charset="0"/>
              </a:rPr>
              <a:t>启动</a:t>
            </a:r>
            <a:r>
              <a:rPr lang="en-US" altLang="zh-CN" dirty="0">
                <a:latin typeface="Consolas" panose="020B0609020204030204" pitchFamily="49" charset="0"/>
              </a:rPr>
              <a:t> emacs server</a:t>
            </a:r>
            <a:endParaRPr lang="zh-CN" altLang="en-US" dirty="0">
              <a:latin typeface="Consolas" panose="020B0609020204030204" pitchFamily="49" charset="0"/>
            </a:endParaRPr>
          </a:p>
        </p:txBody>
      </p:sp>
      <p:cxnSp>
        <p:nvCxnSpPr>
          <p:cNvPr id="138" name="直接箭头连接符 137">
            <a:extLst>
              <a:ext uri="{FF2B5EF4-FFF2-40B4-BE49-F238E27FC236}">
                <a16:creationId xmlns:a16="http://schemas.microsoft.com/office/drawing/2014/main" id="{F7CBF67A-D58F-6846-90A2-9F4558F41EA1}"/>
              </a:ext>
            </a:extLst>
          </p:cNvPr>
          <p:cNvCxnSpPr>
            <a:cxnSpLocks/>
            <a:stCxn id="20" idx="2"/>
            <a:endCxn id="137" idx="0"/>
          </p:cNvCxnSpPr>
          <p:nvPr/>
        </p:nvCxnSpPr>
        <p:spPr>
          <a:xfrm>
            <a:off x="10021515" y="4106135"/>
            <a:ext cx="0" cy="2061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3" name="连接符: 曲线 142">
            <a:extLst>
              <a:ext uri="{FF2B5EF4-FFF2-40B4-BE49-F238E27FC236}">
                <a16:creationId xmlns:a16="http://schemas.microsoft.com/office/drawing/2014/main" id="{271AB793-2B4F-90AC-EFA3-419D0888F4C5}"/>
              </a:ext>
            </a:extLst>
          </p:cNvPr>
          <p:cNvCxnSpPr>
            <a:cxnSpLocks/>
            <a:stCxn id="20" idx="3"/>
            <a:endCxn id="51" idx="3"/>
          </p:cNvCxnSpPr>
          <p:nvPr/>
        </p:nvCxnSpPr>
        <p:spPr>
          <a:xfrm flipH="1">
            <a:off x="10862766" y="3779033"/>
            <a:ext cx="700591" cy="1296823"/>
          </a:xfrm>
          <a:prstGeom prst="curvedConnector3">
            <a:avLst>
              <a:gd name="adj1" fmla="val -32630"/>
            </a:avLst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箭头连接符 144">
            <a:extLst>
              <a:ext uri="{FF2B5EF4-FFF2-40B4-BE49-F238E27FC236}">
                <a16:creationId xmlns:a16="http://schemas.microsoft.com/office/drawing/2014/main" id="{D064CE7A-9CC3-85F2-D1B7-A35D854799B4}"/>
              </a:ext>
            </a:extLst>
          </p:cNvPr>
          <p:cNvCxnSpPr>
            <a:cxnSpLocks/>
            <a:stCxn id="137" idx="2"/>
            <a:endCxn id="51" idx="0"/>
          </p:cNvCxnSpPr>
          <p:nvPr/>
        </p:nvCxnSpPr>
        <p:spPr>
          <a:xfrm flipH="1">
            <a:off x="10017950" y="4691405"/>
            <a:ext cx="3565" cy="19487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1" name="直接箭头连接符 150">
            <a:extLst>
              <a:ext uri="{FF2B5EF4-FFF2-40B4-BE49-F238E27FC236}">
                <a16:creationId xmlns:a16="http://schemas.microsoft.com/office/drawing/2014/main" id="{46A6F08D-7923-7E76-B0D9-9FB132291797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>
            <a:off x="10017950" y="5265427"/>
            <a:ext cx="0" cy="15718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6" name="文本框 155">
            <a:extLst>
              <a:ext uri="{FF2B5EF4-FFF2-40B4-BE49-F238E27FC236}">
                <a16:creationId xmlns:a16="http://schemas.microsoft.com/office/drawing/2014/main" id="{F75B9816-EC0E-F6C1-5FFB-BD8B5CE48DBA}"/>
              </a:ext>
            </a:extLst>
          </p:cNvPr>
          <p:cNvSpPr txBox="1"/>
          <p:nvPr/>
        </p:nvSpPr>
        <p:spPr>
          <a:xfrm>
            <a:off x="10974948" y="6313771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00" b="1" i="1" dirty="0">
                <a:latin typeface="Consolas" panose="020B0609020204030204" pitchFamily="49" charset="0"/>
              </a:rPr>
              <a:t>include-yy</a:t>
            </a:r>
          </a:p>
          <a:p>
            <a:r>
              <a:rPr lang="en-US" altLang="zh-CN" sz="1100" b="1" i="1" dirty="0">
                <a:latin typeface="Consolas" panose="020B0609020204030204" pitchFamily="49" charset="0"/>
              </a:rPr>
              <a:t>2023-02-22</a:t>
            </a:r>
            <a:endParaRPr lang="zh-CN" altLang="en-US" sz="1100" b="1" i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8851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92</Words>
  <Application>Microsoft Office PowerPoint</Application>
  <PresentationFormat>宽屏</PresentationFormat>
  <Paragraphs>34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Consolas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易 越</dc:creator>
  <cp:lastModifiedBy>易 越</cp:lastModifiedBy>
  <cp:revision>1</cp:revision>
  <dcterms:created xsi:type="dcterms:W3CDTF">2023-02-21T15:14:03Z</dcterms:created>
  <dcterms:modified xsi:type="dcterms:W3CDTF">2023-02-21T16:00:24Z</dcterms:modified>
</cp:coreProperties>
</file>