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5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EBE05-B031-1C7F-FA32-4AB2DCF4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FBAAB6-DD7F-E4A1-9B1C-A1B9A4B35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8D67E-14E7-7EBC-30E1-F65EAE5F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6A1C-D263-4782-AF10-3BB09B7442E4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ED407F-2FE4-8B93-4634-9BA4CD2FD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FBDF5-222E-45EF-917C-AA6E64DB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FCF-A66E-4E9F-A95B-4B88E35C5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73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3BA14-0436-EC70-05EE-0933B301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A47A19-A768-C1A7-7131-7F667F9A8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FFB6C-F5E1-F720-987C-818F3A32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6A1C-D263-4782-AF10-3BB09B7442E4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AEFA21-8C54-BC90-A771-72747466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857AF-1FD0-9546-A4B1-3F8A4E2D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FCF-A66E-4E9F-A95B-4B88E35C5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53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243666-1F17-2CDC-F3CB-062866A28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ABBB9F-D9F3-41CD-82D6-7367EA8F7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F554C-7146-6090-7C99-D890712C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6A1C-D263-4782-AF10-3BB09B7442E4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409E9-5FDD-0CC3-FF8C-F3A9D50DF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2F2FA3-726E-ECE7-50B9-CEBAD0A2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FCF-A66E-4E9F-A95B-4B88E35C5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3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B37DE-86B5-DD0D-6A7E-2546053F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57BB3-0EA0-A515-26DE-D3B6DEC1F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05D69-4BF2-C2DD-D1E8-FE81E6F6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6A1C-D263-4782-AF10-3BB09B7442E4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D4921-3868-0059-BC81-A1B7CCE7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E8B75A-A65A-D22D-C717-6130DA773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FCF-A66E-4E9F-A95B-4B88E35C5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36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A22C7-7765-0E54-0F44-28AA832E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7B83EC-5F6A-7C30-03D8-F50F6E3C0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82F89-5E14-E7FD-0F5B-0D3A4126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6A1C-D263-4782-AF10-3BB09B7442E4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F32F7-0906-761D-60F2-36495DA0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B441C-C4B0-75BD-20B2-EA346D56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FCF-A66E-4E9F-A95B-4B88E35C5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4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1544F-7EB3-A9AA-3535-1A333C0A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F4039-62E5-1389-E839-E58E75A55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A12F22-AA1B-400B-9F88-5B293292B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16D0A-C77B-5CB1-805F-1956A392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6A1C-D263-4782-AF10-3BB09B7442E4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9C1AF2-50CD-49ED-2F60-A14C5319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8E3C5C-652D-0AF3-DEC7-618CE78A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FCF-A66E-4E9F-A95B-4B88E35C5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40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80189-C63B-8176-9402-A934AAEC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225B4D-A401-288B-AA1C-6B6930E4D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2E42C1-A3FC-A08D-E605-D9D00C2E9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29F432-A5B0-2F4A-D987-BCA59E0BE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BEEDB9-AEA6-472C-2608-3AB5EDA1B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1C4224-7759-23A5-6533-2E2C4EF9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6A1C-D263-4782-AF10-3BB09B7442E4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2DF6D6-5B6C-44B8-A947-ADD09000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92240F-8FF4-9467-35E8-5B7FA76C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FCF-A66E-4E9F-A95B-4B88E35C5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5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05C3D-137C-485C-C7ED-135DFFBF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C112FA-5EB3-EEE1-B88B-D6BCE509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6A1C-D263-4782-AF10-3BB09B7442E4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51177F-7FA8-3D04-169A-4FC37555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39FD3C-89C1-07D7-B254-E2C85C82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FCF-A66E-4E9F-A95B-4B88E35C5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3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2AF729-0AF8-48D7-30E1-B7B9494A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6A1C-D263-4782-AF10-3BB09B7442E4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7B7BD-62A8-D1AE-6347-5FCDBA62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1D56C7-662F-8755-AEFC-8944C9A9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FCF-A66E-4E9F-A95B-4B88E35C5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7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341C2-3B33-4BD1-B7F1-8E2A781D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E950D-6989-5157-211F-7C2194BD7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2795B2-9B91-C4E3-F5B2-499A26675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6D4A52-AECB-F41E-2CDA-3EFB8853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6A1C-D263-4782-AF10-3BB09B7442E4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F6F872-6542-1031-D940-EC53DF82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821333-38EB-941A-7B1E-F4F36F71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FCF-A66E-4E9F-A95B-4B88E35C5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54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AE871-4F6B-DD9A-4630-3784D28B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6CCCCA-61BF-FA17-FF5F-5D85D71D3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D9145B-A712-9B56-3D3B-E2A912AFD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F278F5-8B8E-589B-6E5E-B989E2DE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36A1C-D263-4782-AF10-3BB09B7442E4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569365-8F3C-5AE5-7A6F-1FD1DC2F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BEFE2-FF7E-644E-FE94-5270E5D2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0FCF-A66E-4E9F-A95B-4B88E35C5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173CEF-D5C7-CDCB-0E96-89DA768B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CE91E-C5A1-CBB6-B781-262B6967A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1937D-1A7D-8939-2D02-607A9B7A2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36A1C-D263-4782-AF10-3BB09B7442E4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9CC0C-3601-5576-C417-5B0AB1357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0A2C6-E8A7-1AB3-A35A-32980B5D2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10FCF-A66E-4E9F-A95B-4B88E35C5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2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D971F05-75CE-4341-885F-28ABBE45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89" y="276974"/>
            <a:ext cx="4384937" cy="30369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7A6334-73B1-02FE-A85F-B25BD97CF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904" y="276975"/>
            <a:ext cx="4234007" cy="29577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21BE47-3244-9156-F17F-0BD346AA3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89" y="3542550"/>
            <a:ext cx="4384937" cy="3038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6DDE1F5-DDDE-466D-75C5-476F69328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904" y="3542550"/>
            <a:ext cx="4234007" cy="29364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65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E9D6EE4-0DE0-D5ED-68C2-4754EC4E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98" y="285749"/>
            <a:ext cx="4232106" cy="30622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FE6AF9-72C3-E239-72CF-E8C3C40C9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407" y="285748"/>
            <a:ext cx="4460377" cy="30622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4436C7-DBD8-C850-97E8-CA9CBBAA9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45" y="3676651"/>
            <a:ext cx="4217659" cy="29860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57D8B28-3995-823D-65E1-43A278AF5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174" y="3676651"/>
            <a:ext cx="4418610" cy="30622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951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91E9F3-6A96-BE8E-2143-501273C7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30" y="266768"/>
            <a:ext cx="4320996" cy="3073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574ED2-CE80-E152-8A0E-66A69E9A3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266768"/>
            <a:ext cx="4357537" cy="3100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CFAC1F-43AE-57FF-AD23-CBFA32B32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130" y="3583208"/>
            <a:ext cx="4376738" cy="31889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1082B9E-52E8-2653-E620-6542A4610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850" y="3548137"/>
            <a:ext cx="3971111" cy="32240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198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 越</dc:creator>
  <cp:lastModifiedBy>易 越</cp:lastModifiedBy>
  <cp:revision>1</cp:revision>
  <dcterms:created xsi:type="dcterms:W3CDTF">2023-03-26T13:08:18Z</dcterms:created>
  <dcterms:modified xsi:type="dcterms:W3CDTF">2023-03-26T13:14:39Z</dcterms:modified>
</cp:coreProperties>
</file>