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D10FEC-6D7B-4E3A-939C-EC0F4DA5130B}" v="2" dt="2023-09-04T08:14:51.9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8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越 易" userId="da64734563400bd7" providerId="LiveId" clId="{1DD10FEC-6D7B-4E3A-939C-EC0F4DA5130B}"/>
    <pc:docChg chg="custSel addSld modSld">
      <pc:chgData name="越 易" userId="da64734563400bd7" providerId="LiveId" clId="{1DD10FEC-6D7B-4E3A-939C-EC0F4DA5130B}" dt="2023-09-04T08:14:51.909" v="28"/>
      <pc:docMkLst>
        <pc:docMk/>
      </pc:docMkLst>
      <pc:sldChg chg="addSp delSp modSp new mod">
        <pc:chgData name="越 易" userId="da64734563400bd7" providerId="LiveId" clId="{1DD10FEC-6D7B-4E3A-939C-EC0F4DA5130B}" dt="2023-09-04T08:14:51.909" v="28"/>
        <pc:sldMkLst>
          <pc:docMk/>
          <pc:sldMk cId="1897056416" sldId="256"/>
        </pc:sldMkLst>
        <pc:spChg chg="del">
          <ac:chgData name="越 易" userId="da64734563400bd7" providerId="LiveId" clId="{1DD10FEC-6D7B-4E3A-939C-EC0F4DA5130B}" dt="2023-09-04T08:12:37.875" v="1" actId="478"/>
          <ac:spMkLst>
            <pc:docMk/>
            <pc:sldMk cId="1897056416" sldId="256"/>
            <ac:spMk id="2" creationId="{66874A45-4AAA-6F33-C8EF-1E103B01E043}"/>
          </ac:spMkLst>
        </pc:spChg>
        <pc:spChg chg="del">
          <ac:chgData name="越 易" userId="da64734563400bd7" providerId="LiveId" clId="{1DD10FEC-6D7B-4E3A-939C-EC0F4DA5130B}" dt="2023-09-04T08:12:38.693" v="2" actId="478"/>
          <ac:spMkLst>
            <pc:docMk/>
            <pc:sldMk cId="1897056416" sldId="256"/>
            <ac:spMk id="3" creationId="{8FDDD66A-D650-CF20-230E-6CBCD49FE474}"/>
          </ac:spMkLst>
        </pc:spChg>
        <pc:spChg chg="add">
          <ac:chgData name="越 易" userId="da64734563400bd7" providerId="LiveId" clId="{1DD10FEC-6D7B-4E3A-939C-EC0F4DA5130B}" dt="2023-09-04T08:14:15.480" v="19" actId="11529"/>
          <ac:spMkLst>
            <pc:docMk/>
            <pc:sldMk cId="1897056416" sldId="256"/>
            <ac:spMk id="10" creationId="{B8716E2B-D728-DF05-F484-F4BBBEBBBD8F}"/>
          </ac:spMkLst>
        </pc:spChg>
        <pc:grpChg chg="mod">
          <ac:chgData name="越 易" userId="da64734563400bd7" providerId="LiveId" clId="{1DD10FEC-6D7B-4E3A-939C-EC0F4DA5130B}" dt="2023-09-04T08:14:43.927" v="23"/>
          <ac:grpSpMkLst>
            <pc:docMk/>
            <pc:sldMk cId="1897056416" sldId="256"/>
            <ac:grpSpMk id="14" creationId="{DEBADD08-A4F8-0963-1FDE-2D8F657280C9}"/>
          </ac:grpSpMkLst>
        </pc:grpChg>
        <pc:grpChg chg="mod">
          <ac:chgData name="越 易" userId="da64734563400bd7" providerId="LiveId" clId="{1DD10FEC-6D7B-4E3A-939C-EC0F4DA5130B}" dt="2023-09-04T08:14:51.909" v="28"/>
          <ac:grpSpMkLst>
            <pc:docMk/>
            <pc:sldMk cId="1897056416" sldId="256"/>
            <ac:grpSpMk id="19" creationId="{A4C75C0C-8101-EA7E-8EC1-2A27B8F8B8D6}"/>
          </ac:grpSpMkLst>
        </pc:grpChg>
        <pc:picChg chg="add mod">
          <ac:chgData name="越 易" userId="da64734563400bd7" providerId="LiveId" clId="{1DD10FEC-6D7B-4E3A-939C-EC0F4DA5130B}" dt="2023-09-04T08:12:46.254" v="6" actId="1076"/>
          <ac:picMkLst>
            <pc:docMk/>
            <pc:sldMk cId="1897056416" sldId="256"/>
            <ac:picMk id="5" creationId="{E31DC8A1-2705-9C55-5064-819125BD9712}"/>
          </ac:picMkLst>
        </pc:picChg>
        <pc:picChg chg="add mod">
          <ac:chgData name="越 易" userId="da64734563400bd7" providerId="LiveId" clId="{1DD10FEC-6D7B-4E3A-939C-EC0F4DA5130B}" dt="2023-09-04T08:14:02.864" v="18" actId="1076"/>
          <ac:picMkLst>
            <pc:docMk/>
            <pc:sldMk cId="1897056416" sldId="256"/>
            <ac:picMk id="7" creationId="{906A2175-511F-542A-2888-3B073265D160}"/>
          </ac:picMkLst>
        </pc:picChg>
        <pc:picChg chg="add mod">
          <ac:chgData name="越 易" userId="da64734563400bd7" providerId="LiveId" clId="{1DD10FEC-6D7B-4E3A-939C-EC0F4DA5130B}" dt="2023-09-04T08:13:56.122" v="16" actId="1076"/>
          <ac:picMkLst>
            <pc:docMk/>
            <pc:sldMk cId="1897056416" sldId="256"/>
            <ac:picMk id="9" creationId="{9B3EACFD-38B2-1854-7FA7-1030DEC4D884}"/>
          </ac:picMkLst>
        </pc:picChg>
        <pc:inkChg chg="add mod">
          <ac:chgData name="越 易" userId="da64734563400bd7" providerId="LiveId" clId="{1DD10FEC-6D7B-4E3A-939C-EC0F4DA5130B}" dt="2023-09-04T08:14:43.927" v="23"/>
          <ac:inkMkLst>
            <pc:docMk/>
            <pc:sldMk cId="1897056416" sldId="256"/>
            <ac:inkMk id="11" creationId="{9E565C95-020B-94C7-3C4A-7C5D62C5BF41}"/>
          </ac:inkMkLst>
        </pc:inkChg>
        <pc:inkChg chg="add mod">
          <ac:chgData name="越 易" userId="da64734563400bd7" providerId="LiveId" clId="{1DD10FEC-6D7B-4E3A-939C-EC0F4DA5130B}" dt="2023-09-04T08:14:43.927" v="23"/>
          <ac:inkMkLst>
            <pc:docMk/>
            <pc:sldMk cId="1897056416" sldId="256"/>
            <ac:inkMk id="12" creationId="{6D52374B-15FC-7A6F-89C0-F5659FD30954}"/>
          </ac:inkMkLst>
        </pc:inkChg>
        <pc:inkChg chg="add mod">
          <ac:chgData name="越 易" userId="da64734563400bd7" providerId="LiveId" clId="{1DD10FEC-6D7B-4E3A-939C-EC0F4DA5130B}" dt="2023-09-04T08:14:43.927" v="23"/>
          <ac:inkMkLst>
            <pc:docMk/>
            <pc:sldMk cId="1897056416" sldId="256"/>
            <ac:inkMk id="13" creationId="{5728CE46-2B13-E06F-11BC-5BFF005D56DC}"/>
          </ac:inkMkLst>
        </pc:inkChg>
        <pc:inkChg chg="add">
          <ac:chgData name="越 易" userId="da64734563400bd7" providerId="LiveId" clId="{1DD10FEC-6D7B-4E3A-939C-EC0F4DA5130B}" dt="2023-09-04T08:14:45.705" v="24" actId="9405"/>
          <ac:inkMkLst>
            <pc:docMk/>
            <pc:sldMk cId="1897056416" sldId="256"/>
            <ac:inkMk id="15" creationId="{FCEE6691-6C0B-161D-45F3-67237E1562C2}"/>
          </ac:inkMkLst>
        </pc:inkChg>
        <pc:inkChg chg="add">
          <ac:chgData name="越 易" userId="da64734563400bd7" providerId="LiveId" clId="{1DD10FEC-6D7B-4E3A-939C-EC0F4DA5130B}" dt="2023-09-04T08:14:48.654" v="25" actId="9405"/>
          <ac:inkMkLst>
            <pc:docMk/>
            <pc:sldMk cId="1897056416" sldId="256"/>
            <ac:inkMk id="16" creationId="{52A250E5-43DE-95B9-BE45-2BEEF8D309F4}"/>
          </ac:inkMkLst>
        </pc:inkChg>
        <pc:inkChg chg="add mod">
          <ac:chgData name="越 易" userId="da64734563400bd7" providerId="LiveId" clId="{1DD10FEC-6D7B-4E3A-939C-EC0F4DA5130B}" dt="2023-09-04T08:14:51.909" v="28"/>
          <ac:inkMkLst>
            <pc:docMk/>
            <pc:sldMk cId="1897056416" sldId="256"/>
            <ac:inkMk id="17" creationId="{AE333D21-1851-2F9B-263E-61AF1F2EE0F5}"/>
          </ac:inkMkLst>
        </pc:inkChg>
        <pc:inkChg chg="add mod">
          <ac:chgData name="越 易" userId="da64734563400bd7" providerId="LiveId" clId="{1DD10FEC-6D7B-4E3A-939C-EC0F4DA5130B}" dt="2023-09-04T08:14:51.909" v="28"/>
          <ac:inkMkLst>
            <pc:docMk/>
            <pc:sldMk cId="1897056416" sldId="256"/>
            <ac:inkMk id="18" creationId="{434D8408-A07F-71EE-7C90-00F74FB75CE5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4:40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158 447 24575,'0'-3'0,"0"-14"0,-2 13 0,-1 11 0,-3 17 0,2-7 0,-1 1 0,-11 23 0,6-16 0,-13 48 0,-1 2 0,16-55 0,0 1 0,1 0 0,2 0 0,0 1 0,-2 27 0,5-29 0,-8 33 0,6-33 0,-3 32 0,5 166 0,4-111 0,-2-91 0,0 0 0,4 18 0,-3-29 0,0 0 0,0 0 0,1 0 0,-1 0 0,1 0 0,0 0 0,1-1 0,-1 1 0,1-1 0,6 8 0,50 48 0,26 29 0,-59-50 0,-21-30 0,0 0 0,1-1 0,0 0 0,11 11 0,2-4 0,0 0 0,2-2 0,-1 0 0,32 13 0,-50-25 0,93 38 0,-75-30 0,33 11 0,-26-11 0,27 9 0,66 25 0,-100-34 0,27 6 0,-13-4 0,50 12 0,3 1 0,9 1 0,-78-20 0,26 3 0,-26-5 0,22 5 0,-22-3 0,0-2 0,28 2 0,-26-3 0,33 7 0,-34-5 0,0-1 0,23 1 0,9 1 0,-41-3 0,0 0 0,-1 1 0,13 5 0,-13-4 0,1 0 0,20 4 0,10-4 0,0-2 0,56-3 0,-26-1 0,1331 2 0,-1385-1 0,0-1 0,1 0 0,15-5 0,-13 3 0,33-4 0,211 6 0,-136 3 0,441-1 0,-542 2 0,0 0 0,27 7 0,-25-4 0,42 3 0,285-8 0,-169-1 0,307 1-1307,1 0 2614,-481-1-1307,0 0 0,-1-1 0,21-6 0,19-2 0,-23 5 0,-1-1 0,47-17 0,-37 11 0,-25 7 0,5-1 0,-1 1 0,1 1 0,-1 0 0,25-1 0,-18 2 0,0 0 0,-1-2 0,0-1 0,29-11 0,-22 7 0,-5 1 0,-15 5 0,1 1 0,15-4 0,2 0 0,41-14 0,-1 0 0,-50 15 0,0 0 0,0-1 0,-1-2 0,22-12 0,-26 13 0,24-9 0,-27 14 0,-1-1 0,0 0 0,12-8 0,43-30 0,30-21 0,8-31 17,-7 6-214,-80 75-57,0-1 0,18-25 1,-6 7 110,19-18 300,-13 15 152,-1-2 0,39-58 0,-55 69-309,18-41 0,-28 54 0,-1 0 0,-1-1 0,0 0 0,-1 1 0,2-22 0,-3-159 0,-4 97 0,1 82 0,0-1 0,0 1 0,-2-1 0,0 1 0,0 0 0,-12-27 0,13 37 0,0 0 0,-1 0 0,0 0 0,0 1 0,0 0 0,-1-1 0,1 1 0,-1 1 0,-6-7 0,-5-1 0,-24-13 0,-5-5 0,22 14 0,-1 1 0,-25-12 0,16 10 0,14 7 0,-1 2 0,0 0 0,-34-7 0,-9-3 0,-107-30 0,128 37 0,24 6 0,0 0 0,-29-2 0,19 4-552,-29-8-1,-14 0-303,48 7 648,-26-7 0,28 6-39,-39-5 0,44 7 247,-1 0 0,-18-5 0,-22-4 0,-114-14 0,114 14 0,-19-1 0,58 9 472,-27-7 0,26 6-27,-24-4 1,-32-3-446,43 5 0,-37-2 0,17 8 236,34 0-76,0 0 0,0 0 0,0-2 0,-29-6 0,25 3-160,0 1 0,-1 0 0,-27 0 0,-68 5 0,47 0 0,-552-1 0,611 0 0,1-2 0,0 1 0,0-1 0,0-1 0,-18-7 0,17 6 0,-1 0 0,0 1 0,-20-3 0,-55 5 0,7 0 0,65-1 0,-25-6 0,-10-2 0,-187 6 0,132 5 0,-388-1 0,472-1 0,-1-1 0,-27-6 0,24 3 0,-29-2 0,-228 5 0,145 4 0,-682-2 0,687 10 0,119-8 0,-47 8 0,36-5 0,-36 3 0,8-7 0,34-2 0,0 2 0,0 0 0,0 0 0,1 2 0,-23 6 0,20-3 0,0-1 0,0-1 0,-1-1 0,0 0 0,-21-1 0,11 0 0,-1 2 0,-32 8 0,48-9 0,-68 18 0,48-13 0,-62 21 0,58-17 0,-104 37 0,128-43 0,-21 10 0,25-11 0,0 1 0,0-1 0,-20 4 0,-68 15 0,-24 4 0,4-4 0,95-19 0,-31 12 0,39-10 0,0-2 0,-1 0 0,1-1 0,-26 2 0,-61-7 0,-21 2 0,105 3-1365,5 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4:42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1098 16 24575,'0'0'0,"0"-1"0,0 0 0,0 1 0,0-1 0,0 0 0,0 1 0,0-1 0,0 1 0,-1-1 0,1 0 0,0 1 0,0-1 0,-1 1 0,1-1 0,0 1 0,-1-1 0,1 1 0,-1-1 0,1 1 0,0-1 0,-1 1 0,1-1 0,-1 1 0,0 0 0,1-1 0,-1 1 0,1 0 0,-1-1 0,1 1 0,-1 0 0,0 0 0,1 0 0,-1 0 0,0 0 0,1-1 0,-1 1 0,1 0 0,-1 0 0,0 0 0,1 1 0,-1-1 0,0 0 0,1 0 0,-2 0 0,-2 1 0,0 0 0,0 0 0,0 1 0,1-1 0,-8 4 0,-4 5 0,0 1 0,-19 17 0,17-14 0,-20 14 0,0-2 0,0 1 0,2 2 0,1 2 0,-47 53 0,68-66 0,-20 34 0,-7 9 0,-1-2 0,22-33-405,-23 44 0,-6 9-318,37-62 727,-11 22 1,13-21-68,-16 23 0,-5 5-577,17-25 668,-18 22 0,21-29-283,1 1 0,0-1 0,1 1 0,-8 21-1,-1 1 401,-49 111 552,1-1-9,54-120-895,0 1 1,-10 48-1,-1 2 178,-1 11 1088,-1 1-1145,19-74-108,2-1 0,0 0 0,0 1 1,0 18-1,4 66 1663,1-45-1376,-3 57 234,2 78 409,1-162-736,0 0 0,3 1 0,0-2 0,1 1 0,2-1 0,19 46 0,-5-22 0,38 77 0,-15-42-756,4-2 1,84 108-1,-116-169 479,13 25 1,12 18-1064,-12-20 587,-20-29 935,14 17 0,92 120 277,-22-33 549,-56-71-123,47 55-850,-31-42 902,12 12 288,-28-36-1225,-19-17 0,1-2 0,40 31 0,-53-47 0,1 1 0,0-1 0,1-1 0,-1 1 0,1-2 0,-1 1 0,1-1 0,0 0 0,0-1 0,0 0 0,15 0 0,2-2 0,1-1 0,43-8 0,-37 1-261,0-1-1,0-2 0,40-21 1,-66 30 255,130-62 6,-28 11-2,-73 35 180,36-15 140,-41 20-206,-1-1-1,0-1 1,-1-2 0,28-21-1,42-36-111,-27 20 0,-13 10 0,35-41 0,-32 27 0,-61 58 0,1 0 0,-1 0 0,0 0 0,0 0 0,0-1 0,0 1 0,0 0 0,0-1 0,0 1 0,0 0 0,0-3 0,-1 3 0,0 1 0,0 0 0,0-1 0,0 1 0,0 0 0,0 0 0,0-1 0,0 1 0,0 0 0,0-1 0,0 1 0,0 0 0,0 0 0,0-1 0,-1 1 0,1 0 0,0 0 0,0-1 0,0 1 0,0 0 0,-1 0 0,1-1 0,0 1 0,-1 0 0,-11-4 0,-7 2-1365,-2 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4:43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24575,'27'0'0,"162"7"0,-149-1-294,1 1-1,62 19 0,-85-21 223,1-1-1,34 3 1,12 2 113,-34-4-41,42 2 0,-32-4 0,28 8 0,14 0 0,37-11 443,29 1 174,-146-1-617,1 1 0,-1-1 0,0 1 0,0-1 0,1 1 0,-1 0 0,0 1 0,0-1 0,0 0 0,0 1 0,0 0 0,0-1 0,-1 1 0,1 0 0,-1 1 0,4 2 0,-4-2 0,0 1 0,1-1 0,-1 1 0,0 0 0,-1 0 0,1 0 0,-1 0 0,0 0 0,0 0 0,0 0 0,0 1 0,0 3 0,1 27 0,-1-1 0,-2 0 0,-1 0 0,-11 56 0,6-65 0,-1-1 0,-1 0 0,-1 0 0,-16 27 0,-17 41 0,-5 11-1740,14-31 1763,-18 36-435,-3 7 1362,50-104-736,-1 0 1,-8 11-1,-5 9-1043,11-15-5997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4:45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1051 50 24575,'-35'0'0,"-45"0"0,-95 12 0,123-1 0,36-7 0,1-1 0,-24 3 0,-49-6 0,-15 1 0,85 1 0,0 2 0,0 0 0,-30 11 0,35-9 0,0 0 0,1 0 0,0 2 0,-19 13 0,10-4 0,-28 29 0,-10 23 0,4-3 0,50-60 0,1-1 0,-1 1 0,1 1 0,0-1 0,1 0 0,-6 14 0,-9 44 0,6-19 0,7-29 0,1 2 0,1-1 0,-2 35 0,6 55 0,1-41 0,-2-44 0,4 84 0,-2-94 0,0 0 0,1 0 0,0-1 0,1 1 0,0 0 0,10 18 0,53 83 0,-55-96 0,0-1 0,2 0 0,0-1 0,23 19 0,-14-16 0,0-1 0,1-1 0,32 15 0,-44-26 0,1 0 0,1-1 0,16 3 0,8 2 0,30 9-448,32 10-375,-81-23 823,-1 0 0,26 2 0,5 1 0,-21-3 0,50 2 0,-30-4 0,-29 0 0,22 5 0,-24-4 0,31 3 0,-29-6 16,-3-1-79,0 1 0,0 1 0,-1 1 0,22 5 0,-14-1-343,1-2-1,-1 0 1,49 2 0,74-8 639,-61-1-336,-60 3-64,-8-1 495,-1 0 0,1-1-1,-1 0 1,29-7 0,142-38 1265,-144 33-1593,54-23 0,-76 28 0,21-6 0,-28 10 0,0 0 0,0-1 0,-1-1 0,24-13 0,-22 11 0,0 0 0,0 1 0,1 1 0,-1 0 0,22-4 0,-16 4 0,-1-1 0,26-11 0,10-8 0,-30 15 0,32-18 0,-12 1 0,-21 15 0,-1-2 0,-1-1 0,39-33 0,127-158 0,-182 199 0,-1-1 0,0 1 0,0-1 0,-1 0 0,0-1 0,-1 1 0,0-1 0,-1 0 0,0 0 0,0 0 0,-1-1 0,0 1 0,0-16 0,-1-12 0,-5-64 0,3 98 0,0-1 0,0 1 0,-1-1 0,1 1 0,-1 0 0,0-1 0,0 1 0,0 0 0,0 0 0,-1 1 0,0-1 0,0 0 0,-4-3 0,-4-3 0,-1 0 0,-21-13 0,18 13 0,-18-16 0,-4-9 0,10 9 0,-33-24 0,-31-22 0,58 44 0,-2 1 0,-60-36 0,58 44 0,-1 1 0,-57-17 0,89 33 0,-16-6 0,0 2 0,-1 0 0,1 2 0,-30-3 0,-40-5 0,62 7 0,-40-1 0,-319 5 0,183 2 0,129 5 7,46-3-1379,13-1-5454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4:48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1507 194 24575,'-23'0'0,"-1"1"0,-46 8 0,-35 7 0,-11 2 0,100-14-44,-18 4-598,1-1-1,-64 3 1,67-7 642,0 0 0,-33 9 0,42-8 0,-78 21 1970,3-1-1969,-30 6-1,88-19 0,-40 8 0,56-12 0,-25 7 0,-1 3 0,-61 31 0,100-43 0,0 0 0,1 2 0,0-1 0,0 1 0,0 0 0,1 0 0,0 1 0,1 0 0,0 0 0,0 1 0,0 0 0,1 0 0,-6 17 0,-9 12 0,15-30 0,1 0 0,0 0 0,0 1 0,0-1 0,1 1 0,-2 12 0,1 7 0,2-10 0,-6 21 0,4-18 0,0 1 0,-2 42 0,6 46 0,1-47 0,-1-55 0,0-1 0,0 1 0,1-1 0,0 1 0,0-1 0,1 0 0,0 1 0,0-1 0,1 0 0,-1 0 0,8 12 0,-1-5 0,1 0 0,0-1 0,1 0 0,0-1 0,1 0 0,0-1 0,1 0 0,21 13 0,-11-9 0,-10-6 0,1-1 0,-1 0 0,22 8 0,-2-4 0,-6-1 0,1-1 0,1-1 0,0-2 0,40 6 0,-33-8-473,66 17 0,-11 0-41,-44-13 514,-22-3 0,48 4 0,-38-7-709,69 17 1,6 0-294,94 18 385,-174-32-246,15 2 863,-25-4 0,34 9 0,33 16 268,-68-23-150,37 8 1,-26-8 1573,50 6-1434,-4 0-359,-40-7 320,0 0-1,0-3 1,47-2 0,40 2 1911,-51 9-2017,10 1-1880,203-10 1376,-147-4 451,-123 2-68,10 0 92,0 0 1,0 2 0,30 6 0,-15-1 328,0-2 1,0-2 0,57-3-1,-73 1-413,0 1 0,28 7 0,32 2 0,231-9-2022,-164-4 2021,642 2-1061,397 0 4474,-211 0-3739,-964 1 327,0 1 0,0 0 0,17 5 0,-14-3 0,31 4 0,202-6 0,-129-4 0,516 2 0,-534-6 0,-8 0 0,-81 6 0,1-1 0,-1 0 0,31-6 0,-25 2 0,27-2 0,-28 4 0,34-7 0,70-18 0,-118 27 0,120-19 0,-85 13 0,36-9 0,54-22 0,-109 31 0,-1-1 0,32-15 0,-6 2 0,-22 10 0,0 0 0,-1-2 0,0-1 0,39-29 0,-39 24 0,-17 15 0,0-2 0,0 1 0,-1-1 0,9-10 0,-6 5 0,14-22 0,-20 28 0,-1 0 0,0-1 0,1 1 0,-2-1 0,1 1 0,-1-1 0,2-8 0,-1-12 0,0-1 0,-2 1 0,-5-49 0,3 60 0,-1 0 0,-1 1 0,0 0 0,0 0 0,-1 0 0,-1 0 0,-1 1 0,-10-18 0,-5-3-250,12 18 51,0 0-1,-20-21 0,-198-176-1641,184 179 1642,-74-42 1,84 53 166,24 16 32,-1-1 1,1 2 0,-17-8-1,-295-102-1853,153 68 1853,115 34-284,-96-12 1,124 21 215,-42-12 0,46 10 127,-1 1 1,-39-5-1,-102-12-295,155 22 284,-40-10-31,27 6 190,-27-3 0,-30-4-207,47 6 0,-34-1 0,29 4 0,-50-10 0,60 10 0,-51-2 0,16 3 0,49 0 118,-24-6-1,23 4-3,-23-2 1,-101 4-52,2 1 5,68-10-52,45 6-11,-32-2 0,-238 4-5,149 5 0,-640-2 2953,672 6-3154,3 0 97,-681-6 301,617-12-197,110 1 0,39 6 0,-34-2 0,37 4-323,-1 0 1,-23-7 0,10 2-80,-19-6 157,25 7 119,-37-6-1,-11 1 150,44 5 0,-59-2 0,89 9-22,-14 0-22,1-1 1,0 0 0,-26-6-1,17 2 87,-1 1 0,0 2 0,0 0 0,-27 2 0,-40-2 150,77 0 402,-27-7 1,29 5-57,-1 1 1,-19-2 0,-217 3-371,129 4-190,76-3-2,-208 9 0,141-4 0,9-2 0,96-1 0,0 0 0,0 1 0,0 0 0,0 0 0,0 1 0,0 0 0,1 0 0,-1 1 0,1 0 0,0 0 0,-10 8 0,7-5 22,1-1-1,-1 0 1,0-1-1,0 0 1,-22 6 0,21-7-321,-1 0 0,1 1 0,0 0 0,-16 11 0,15-6-6527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4:50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3648 24575,'94'1'0,"102"-3"0,-179 1 0,0-1 0,0-1 0,0 0 0,0-2 0,0 0 0,-1 0 0,26-14 0,-4 1 0,-1-1 0,67-49 0,-75 47 0,-10 8 0,-1-1 0,-1 0 0,0-2 0,-1 0 0,28-34 0,-19 11 0,34-44 0,-48 69 0,0-1 0,-1 0 0,-1-1 0,10-23 0,23-69 0,-33 82 0,22-71 0,-13-3 0,-6 41 0,-9 39 0,6-22 0,-5 24 0,0-1 0,1-20 0,-2 17 0,5-25 0,-3 23 0,0 0 0,1-45 0,-7-52 0,0 48 0,0-445 0,-11 374-890,2 95 890,6 33 0,-3-24 0,1-3 178,-2 2 0,-2-1 0,-2 1 0,-26-60 0,25 67-178,-43-102 0,16 35-479,23 53 24,-32-59 1,37 82 454,-12-35 0,14 35 0,-56-112 1040,33 72-692,20 41-348,-1 1 0,-1 1 0,-20-24 0,-26-37 0,4 3 0,23 41 0,-45-39 0,38 38 0,38 37 0,1 1 0,-1 0 0,1 0 0,-1 0 0,-4-2 0,7 3 0,-1 1 0,1 0 0,0 0 0,-1-1 0,1 1 0,-1 0 0,1 0 0,-1 0 0,0 0 0,1 0 0,-1 0 0,1 0 0,-1 0 0,1 0 0,-1 0 0,1 0 0,-1 0 0,1 0 0,-1 0 0,1 0 0,-1 0 0,1 1 0,-1-1 0,1 0 0,-1 0 0,1 1 0,-1-1 0,1 0 0,0 1 0,-1-1 0,1 0 0,0 1 0,-1-1 0,1 1 0,0-1 0,-1 1 0,1-1 0,0 1 0,0-1 0,-1 0 0,1 1 0,0 0 0,-3 10 0,1 0 0,0 0 0,1 0 0,0 0 0,1 0 0,0 0 0,3 13 0,-2 8 0,0 240-1365,-1-248-5461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4T08:14:51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24575,'61'-1'0,"166"9"0,-84 21 0,-80-14 0,60 5 0,-81-13 0,-18-4 0,31 10 0,-38-9 0,0 0 0,24 1 0,-21-3 0,29 8 0,-28-6-341,1 0 0,0-1-1,42 0 1,-44-3-6485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4F2F5-FFA8-AD37-93EC-7B000AAA7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2A6B90-6D71-F20E-DB87-F65E6CAAA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B33E7-75E4-3536-7AA3-040D3664E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4838-B9FB-4279-AB61-94D0185DEBB1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418E2-1925-52B7-8C4B-39FF2BBCE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90016-A1A0-B158-255A-88441E2D6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16DB-B005-49C5-962C-50008AEA6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2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B7F35-9763-F73F-47C0-A2CB875A6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0ABB4E-CBC1-298F-5DD5-21CC02CBD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0B1C9-48B9-61F0-D274-5B40C323A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4838-B9FB-4279-AB61-94D0185DEBB1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61944-83BA-C2EB-13B5-B46313D42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BDEF4-51E4-802A-1F41-7C78A1B8D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16DB-B005-49C5-962C-50008AEA6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5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D42A4F-B7C1-FD97-D1E6-2E705E9369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605BB-9F3B-A966-FAE1-033456BF1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901C9-447B-0EE3-412A-113267E66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4838-B9FB-4279-AB61-94D0185DEBB1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C4722-807E-E852-63E6-A3037D1F5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5C953-EC20-A5B2-7F6C-4D9B9877E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16DB-B005-49C5-962C-50008AEA6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31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DFEC-C97D-7C63-5094-7EE7CF6DA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26A94-19E1-4DC1-94BC-F1D76AF8E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EB618-CFEF-173B-07FB-B13C496EE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4838-B9FB-4279-AB61-94D0185DEBB1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18D75-ED36-BA26-06CF-B2CA87D4C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CC9E5-9BDF-4B43-8F50-205E346BD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16DB-B005-49C5-962C-50008AEA6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3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CE0EB-0C73-423C-364F-B6C681E3E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CB408-5A8C-05CC-435B-E39E1701C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D1CC9-E707-6BDD-F377-E5AC11E9B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4838-B9FB-4279-AB61-94D0185DEBB1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11758-7B53-FEFB-8BA0-16B051A94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A9400-6613-CCD2-781A-404F6D098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16DB-B005-49C5-962C-50008AEA6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9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7E7BA-DAC4-F34A-8333-1DEBA9E62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2AA93-FD8C-4133-6C9F-344DE47EB2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46325-3B33-735C-1811-B0DE4775D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02BF4-9806-78F0-5D15-9C7854135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4838-B9FB-4279-AB61-94D0185DEBB1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16488-8C76-C73C-B775-B37480B03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D7B39-ACAD-66F7-B92F-B5D6234EA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16DB-B005-49C5-962C-50008AEA6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31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97DB9-9E66-58ED-108D-4EF3426B7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0016C-4458-A502-7453-88FAD2DBF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A16121-6B5A-98DC-E2EC-31F8D4242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C3AC07-AFE7-8068-6818-426BA0215E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4DC15F-B0C1-6EFC-E550-F2944D2AC7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040C1C-F889-C054-8780-16FE79E4A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4838-B9FB-4279-AB61-94D0185DEBB1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2028CE-1395-03F7-C649-45390C983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868C85-323F-81B8-DD0F-2A793B6B8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16DB-B005-49C5-962C-50008AEA6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7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AD1A3-92C3-C7E8-CFD8-5B392CBC1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ACA69E-C6B7-C28C-DABF-43AC9EBE0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4838-B9FB-4279-AB61-94D0185DEBB1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BE5736-888E-D3FF-9B01-F429C5EA6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44C56-E4A7-5BD8-D6AE-DB169A93F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16DB-B005-49C5-962C-50008AEA6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50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ADEA8E-0913-49B5-DFD2-16099BA0E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4838-B9FB-4279-AB61-94D0185DEBB1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761927-8148-15DC-4E98-61035DE8A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F0545-99F1-B086-447F-951CCD43C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16DB-B005-49C5-962C-50008AEA6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20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5208D-EF4C-F870-E23A-C600F5A96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6B894-96CA-D445-7E04-0DB52D349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7E453C-5CE0-BCCE-2A65-E8C5E6B60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2F08B-67CE-EB3F-805E-9A5DAF05D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4838-B9FB-4279-AB61-94D0185DEBB1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8A48C-F195-E773-9018-F50471F4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BB23B-6679-57B6-8BD2-C8F5AD10F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16DB-B005-49C5-962C-50008AEA6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8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825EF-A491-8A0A-ABEC-3BFA68E62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E79CD6-F677-6349-FA13-BA948FB7B4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DE851-EEC8-FBF7-1D57-58D5607A6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DB838-A7B9-AFC0-6867-A5C067A0C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4838-B9FB-4279-AB61-94D0185DEBB1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9211-1E1C-FFC6-792A-A90A8321D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30D46-36ED-76C6-1F05-BF1435AF9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16DB-B005-49C5-962C-50008AEA6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14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84EE37-1D17-A0A9-10AF-8D41F1FFB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2B58E-6C3F-053E-A85E-1E00B201D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AF574-6350-98E1-B203-6CA3982DD5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64838-B9FB-4279-AB61-94D0185DEBB1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C8652-0E64-0322-7B93-B1AC4297E3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7B4EF-0802-922E-B1C8-163EAD4DA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E16DB-B005-49C5-962C-50008AEA6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68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5.xml"/><Relationship Id="rId1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customXml" Target="../ink/ink2.xml"/><Relationship Id="rId12" Type="http://schemas.openxmlformats.org/officeDocument/2006/relationships/image" Target="../media/image7.png"/><Relationship Id="rId17" Type="http://schemas.openxmlformats.org/officeDocument/2006/relationships/customXml" Target="../ink/ink7.xml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3.xml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1DC8A1-2705-9C55-5064-819125BD9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85" y="980747"/>
            <a:ext cx="4598457" cy="2448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6A2175-511F-542A-2888-3B073265D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423" y="3682930"/>
            <a:ext cx="9435153" cy="26193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3EACFD-38B2-1854-7FA7-1030DEC4D8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773" y="346587"/>
            <a:ext cx="5791200" cy="308241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8716E2B-D728-DF05-F484-F4BBBEBBBD8F}"/>
              </a:ext>
            </a:extLst>
          </p:cNvPr>
          <p:cNvSpPr/>
          <p:nvPr/>
        </p:nvSpPr>
        <p:spPr>
          <a:xfrm>
            <a:off x="6741994" y="1792406"/>
            <a:ext cx="2028967" cy="1182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EBADD08-A4F8-0963-1FDE-2D8F657280C9}"/>
              </a:ext>
            </a:extLst>
          </p:cNvPr>
          <p:cNvGrpSpPr/>
          <p:nvPr/>
        </p:nvGrpSpPr>
        <p:grpSpPr>
          <a:xfrm>
            <a:off x="328192" y="2521568"/>
            <a:ext cx="3806640" cy="2350080"/>
            <a:chOff x="328192" y="2521568"/>
            <a:chExt cx="3806640" cy="235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E565C95-020B-94C7-3C4A-7C5D62C5BF41}"/>
                    </a:ext>
                  </a:extLst>
                </p14:cNvPr>
                <p14:cNvContentPartPr/>
                <p14:nvPr/>
              </p14:nvContentPartPr>
              <p14:xfrm>
                <a:off x="1308112" y="2521568"/>
                <a:ext cx="2826720" cy="764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E565C95-020B-94C7-3C4A-7C5D62C5BF4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99112" y="2512568"/>
                  <a:ext cx="2844360" cy="78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D52374B-15FC-7A6F-89C0-F5659FD30954}"/>
                    </a:ext>
                  </a:extLst>
                </p14:cNvPr>
                <p14:cNvContentPartPr/>
                <p14:nvPr/>
              </p14:nvContentPartPr>
              <p14:xfrm>
                <a:off x="328192" y="3387368"/>
                <a:ext cx="885600" cy="1441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D52374B-15FC-7A6F-89C0-F5659FD3095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19192" y="3378368"/>
                  <a:ext cx="903240" cy="14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728CE46-2B13-E06F-11BC-5BFF005D56DC}"/>
                    </a:ext>
                  </a:extLst>
                </p14:cNvPr>
                <p14:cNvContentPartPr/>
                <p14:nvPr/>
              </p14:nvContentPartPr>
              <p14:xfrm>
                <a:off x="879352" y="4459088"/>
                <a:ext cx="431280" cy="412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728CE46-2B13-E06F-11BC-5BFF005D56D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70352" y="4450088"/>
                  <a:ext cx="448920" cy="43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CEE6691-6C0B-161D-45F3-67237E1562C2}"/>
                  </a:ext>
                </a:extLst>
              </p14:cNvPr>
              <p14:cNvContentPartPr/>
              <p14:nvPr/>
            </p14:nvContentPartPr>
            <p14:xfrm>
              <a:off x="1428712" y="5342528"/>
              <a:ext cx="1038240" cy="5389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CEE6691-6C0B-161D-45F3-67237E1562C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19712" y="5333888"/>
                <a:ext cx="1055880" cy="55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2A250E5-43DE-95B9-BE45-2BEEF8D309F4}"/>
                  </a:ext>
                </a:extLst>
              </p14:cNvPr>
              <p14:cNvContentPartPr/>
              <p14:nvPr/>
            </p14:nvContentPartPr>
            <p14:xfrm>
              <a:off x="6161272" y="1437968"/>
              <a:ext cx="3300480" cy="6469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2A250E5-43DE-95B9-BE45-2BEEF8D309F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152632" y="1428968"/>
                <a:ext cx="3318120" cy="66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A4C75C0C-8101-EA7E-8EC1-2A27B8F8B8D6}"/>
              </a:ext>
            </a:extLst>
          </p:cNvPr>
          <p:cNvGrpSpPr/>
          <p:nvPr/>
        </p:nvGrpSpPr>
        <p:grpSpPr>
          <a:xfrm>
            <a:off x="10682152" y="3470888"/>
            <a:ext cx="536400" cy="1409040"/>
            <a:chOff x="10682152" y="3470888"/>
            <a:chExt cx="536400" cy="140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E333D21-1851-2F9B-263E-61AF1F2EE0F5}"/>
                    </a:ext>
                  </a:extLst>
                </p14:cNvPr>
                <p14:cNvContentPartPr/>
                <p14:nvPr/>
              </p14:nvContentPartPr>
              <p14:xfrm>
                <a:off x="10682152" y="3566288"/>
                <a:ext cx="395280" cy="13136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E333D21-1851-2F9B-263E-61AF1F2EE0F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673512" y="3557648"/>
                  <a:ext cx="412920" cy="13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34D8408-A07F-71EE-7C90-00F74FB75CE5}"/>
                    </a:ext>
                  </a:extLst>
                </p14:cNvPr>
                <p14:cNvContentPartPr/>
                <p14:nvPr/>
              </p14:nvContentPartPr>
              <p14:xfrm>
                <a:off x="10846672" y="3470888"/>
                <a:ext cx="371880" cy="48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34D8408-A07F-71EE-7C90-00F74FB75CE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838032" y="3461888"/>
                  <a:ext cx="389520" cy="65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97056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越 易</dc:creator>
  <cp:lastModifiedBy>越 易</cp:lastModifiedBy>
  <cp:revision>1</cp:revision>
  <dcterms:created xsi:type="dcterms:W3CDTF">2023-09-04T08:12:35Z</dcterms:created>
  <dcterms:modified xsi:type="dcterms:W3CDTF">2023-09-04T08:14:58Z</dcterms:modified>
</cp:coreProperties>
</file>