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489E1-50D9-46D9-957D-B465826E52AE}" v="7" dt="2023-12-20T05:42:01.566"/>
    <p1510:client id="{2407EBD7-6E40-4D3B-80A6-2DCA0175AB62}" v="3" dt="2023-12-19T13:04:01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2407EBD7-6E40-4D3B-80A6-2DCA0175AB62}"/>
    <pc:docChg chg="undo custSel addSld delSld modSld">
      <pc:chgData name="越 易" userId="da64734563400bd7" providerId="LiveId" clId="{2407EBD7-6E40-4D3B-80A6-2DCA0175AB62}" dt="2023-12-19T13:04:42.969" v="101" actId="2696"/>
      <pc:docMkLst>
        <pc:docMk/>
      </pc:docMkLst>
      <pc:sldChg chg="addSp delSp modSp new mod">
        <pc:chgData name="越 易" userId="da64734563400bd7" providerId="LiveId" clId="{2407EBD7-6E40-4D3B-80A6-2DCA0175AB62}" dt="2023-12-12T07:13:50.957" v="76" actId="14100"/>
        <pc:sldMkLst>
          <pc:docMk/>
          <pc:sldMk cId="922944479" sldId="256"/>
        </pc:sldMkLst>
        <pc:spChg chg="del">
          <ac:chgData name="越 易" userId="da64734563400bd7" providerId="LiveId" clId="{2407EBD7-6E40-4D3B-80A6-2DCA0175AB62}" dt="2023-12-12T07:04:55.472" v="1" actId="478"/>
          <ac:spMkLst>
            <pc:docMk/>
            <pc:sldMk cId="922944479" sldId="256"/>
            <ac:spMk id="2" creationId="{42D4BD7C-7918-269E-3C4D-C28E3E340469}"/>
          </ac:spMkLst>
        </pc:spChg>
        <pc:spChg chg="del">
          <ac:chgData name="越 易" userId="da64734563400bd7" providerId="LiveId" clId="{2407EBD7-6E40-4D3B-80A6-2DCA0175AB62}" dt="2023-12-12T07:04:56.523" v="2" actId="478"/>
          <ac:spMkLst>
            <pc:docMk/>
            <pc:sldMk cId="922944479" sldId="256"/>
            <ac:spMk id="3" creationId="{ED3AE43F-70C3-8ED0-FB68-A3A358B0DBAB}"/>
          </ac:spMkLst>
        </pc:spChg>
        <pc:grpChg chg="add mod">
          <ac:chgData name="越 易" userId="da64734563400bd7" providerId="LiveId" clId="{2407EBD7-6E40-4D3B-80A6-2DCA0175AB62}" dt="2023-12-12T07:13:50.957" v="76" actId="14100"/>
          <ac:grpSpMkLst>
            <pc:docMk/>
            <pc:sldMk cId="922944479" sldId="256"/>
            <ac:grpSpMk id="10" creationId="{238906DD-FFE0-785F-5861-38F2AC71E3B3}"/>
          </ac:grpSpMkLst>
        </pc:grpChg>
        <pc:picChg chg="add mod">
          <ac:chgData name="越 易" userId="da64734563400bd7" providerId="LiveId" clId="{2407EBD7-6E40-4D3B-80A6-2DCA0175AB62}" dt="2023-12-12T07:07:59.588" v="36" actId="14100"/>
          <ac:picMkLst>
            <pc:docMk/>
            <pc:sldMk cId="922944479" sldId="256"/>
            <ac:picMk id="5" creationId="{CA2F3D2A-D095-CF4A-F839-B46640003DED}"/>
          </ac:picMkLst>
        </pc:picChg>
        <pc:picChg chg="add mod">
          <ac:chgData name="越 易" userId="da64734563400bd7" providerId="LiveId" clId="{2407EBD7-6E40-4D3B-80A6-2DCA0175AB62}" dt="2023-12-12T07:07:12.616" v="20" actId="164"/>
          <ac:picMkLst>
            <pc:docMk/>
            <pc:sldMk cId="922944479" sldId="256"/>
            <ac:picMk id="7" creationId="{F8F29EA4-FFD1-95FD-9CC5-5903330B7329}"/>
          </ac:picMkLst>
        </pc:picChg>
        <pc:picChg chg="add mod">
          <ac:chgData name="越 易" userId="da64734563400bd7" providerId="LiveId" clId="{2407EBD7-6E40-4D3B-80A6-2DCA0175AB62}" dt="2023-12-12T07:07:12.616" v="20" actId="164"/>
          <ac:picMkLst>
            <pc:docMk/>
            <pc:sldMk cId="922944479" sldId="256"/>
            <ac:picMk id="9" creationId="{FD5C26C3-D669-14B7-501B-BE5EF3E1C4DB}"/>
          </ac:picMkLst>
        </pc:picChg>
      </pc:sldChg>
      <pc:sldChg chg="addSp delSp modSp new del mod">
        <pc:chgData name="越 易" userId="da64734563400bd7" providerId="LiveId" clId="{2407EBD7-6E40-4D3B-80A6-2DCA0175AB62}" dt="2023-12-19T13:04:42.969" v="101" actId="2696"/>
        <pc:sldMkLst>
          <pc:docMk/>
          <pc:sldMk cId="682413797" sldId="257"/>
        </pc:sldMkLst>
        <pc:spChg chg="del">
          <ac:chgData name="越 易" userId="da64734563400bd7" providerId="LiveId" clId="{2407EBD7-6E40-4D3B-80A6-2DCA0175AB62}" dt="2023-12-19T13:03:33.329" v="78" actId="478"/>
          <ac:spMkLst>
            <pc:docMk/>
            <pc:sldMk cId="682413797" sldId="257"/>
            <ac:spMk id="2" creationId="{D9096730-82D7-934E-0CE8-4C6A77E5100A}"/>
          </ac:spMkLst>
        </pc:spChg>
        <pc:spChg chg="del">
          <ac:chgData name="越 易" userId="da64734563400bd7" providerId="LiveId" clId="{2407EBD7-6E40-4D3B-80A6-2DCA0175AB62}" dt="2023-12-19T13:03:35.339" v="79" actId="478"/>
          <ac:spMkLst>
            <pc:docMk/>
            <pc:sldMk cId="682413797" sldId="257"/>
            <ac:spMk id="3" creationId="{E4AE68B2-3BC3-2B1D-F51F-6C7C696991BA}"/>
          </ac:spMkLst>
        </pc:spChg>
        <pc:spChg chg="add del mod">
          <ac:chgData name="越 易" userId="da64734563400bd7" providerId="LiveId" clId="{2407EBD7-6E40-4D3B-80A6-2DCA0175AB62}" dt="2023-12-19T13:04:39.882" v="99" actId="478"/>
          <ac:spMkLst>
            <pc:docMk/>
            <pc:sldMk cId="682413797" sldId="257"/>
            <ac:spMk id="4" creationId="{1DE97EA1-6441-6645-25AC-0183CA0DE626}"/>
          </ac:spMkLst>
        </pc:spChg>
        <pc:spChg chg="add del mod">
          <ac:chgData name="越 易" userId="da64734563400bd7" providerId="LiveId" clId="{2407EBD7-6E40-4D3B-80A6-2DCA0175AB62}" dt="2023-12-19T13:04:40.283" v="100" actId="478"/>
          <ac:spMkLst>
            <pc:docMk/>
            <pc:sldMk cId="682413797" sldId="257"/>
            <ac:spMk id="5" creationId="{7B783B27-758E-7B3C-F546-B6643EC4DEAF}"/>
          </ac:spMkLst>
        </pc:spChg>
      </pc:sldChg>
    </pc:docChg>
  </pc:docChgLst>
  <pc:docChgLst>
    <pc:chgData name="越 易" userId="da64734563400bd7" providerId="LiveId" clId="{23E489E1-50D9-46D9-957D-B465826E52AE}"/>
    <pc:docChg chg="custSel addSld modSld">
      <pc:chgData name="越 易" userId="da64734563400bd7" providerId="LiveId" clId="{23E489E1-50D9-46D9-957D-B465826E52AE}" dt="2023-12-20T05:41:43.982" v="165" actId="1076"/>
      <pc:docMkLst>
        <pc:docMk/>
      </pc:docMkLst>
      <pc:sldChg chg="addSp delSp modSp new mod">
        <pc:chgData name="越 易" userId="da64734563400bd7" providerId="LiveId" clId="{23E489E1-50D9-46D9-957D-B465826E52AE}" dt="2023-12-20T05:41:43.982" v="165" actId="1076"/>
        <pc:sldMkLst>
          <pc:docMk/>
          <pc:sldMk cId="2477765365" sldId="257"/>
        </pc:sldMkLst>
        <pc:spChg chg="del">
          <ac:chgData name="越 易" userId="da64734563400bd7" providerId="LiveId" clId="{23E489E1-50D9-46D9-957D-B465826E52AE}" dt="2023-12-20T05:35:05.578" v="1" actId="478"/>
          <ac:spMkLst>
            <pc:docMk/>
            <pc:sldMk cId="2477765365" sldId="257"/>
            <ac:spMk id="2" creationId="{89321335-687E-65AB-17AF-4BC4BAB5D059}"/>
          </ac:spMkLst>
        </pc:spChg>
        <pc:spChg chg="del">
          <ac:chgData name="越 易" userId="da64734563400bd7" providerId="LiveId" clId="{23E489E1-50D9-46D9-957D-B465826E52AE}" dt="2023-12-20T05:35:05.578" v="1" actId="478"/>
          <ac:spMkLst>
            <pc:docMk/>
            <pc:sldMk cId="2477765365" sldId="257"/>
            <ac:spMk id="3" creationId="{E6AD9B13-D0D5-47F9-0128-A30580537FAD}"/>
          </ac:spMkLst>
        </pc:spChg>
        <pc:spChg chg="add mod">
          <ac:chgData name="越 易" userId="da64734563400bd7" providerId="LiveId" clId="{23E489E1-50D9-46D9-957D-B465826E52AE}" dt="2023-12-20T05:38:35.285" v="70" actId="1076"/>
          <ac:spMkLst>
            <pc:docMk/>
            <pc:sldMk cId="2477765365" sldId="257"/>
            <ac:spMk id="6" creationId="{CC3F3086-7654-E300-EDC5-7CA9C1A5CC33}"/>
          </ac:spMkLst>
        </pc:spChg>
        <pc:spChg chg="add mod">
          <ac:chgData name="越 易" userId="da64734563400bd7" providerId="LiveId" clId="{23E489E1-50D9-46D9-957D-B465826E52AE}" dt="2023-12-20T05:39:55.262" v="120" actId="1076"/>
          <ac:spMkLst>
            <pc:docMk/>
            <pc:sldMk cId="2477765365" sldId="257"/>
            <ac:spMk id="9" creationId="{E32518BC-8F1A-D4A0-73E6-959BD086AB16}"/>
          </ac:spMkLst>
        </pc:spChg>
        <pc:spChg chg="add mod">
          <ac:chgData name="越 易" userId="da64734563400bd7" providerId="LiveId" clId="{23E489E1-50D9-46D9-957D-B465826E52AE}" dt="2023-12-20T05:39:24.363" v="105" actId="1076"/>
          <ac:spMkLst>
            <pc:docMk/>
            <pc:sldMk cId="2477765365" sldId="257"/>
            <ac:spMk id="12" creationId="{510AE662-4F1F-BD55-5EF4-7E6048E42AD4}"/>
          </ac:spMkLst>
        </pc:spChg>
        <pc:spChg chg="add mod">
          <ac:chgData name="越 易" userId="da64734563400bd7" providerId="LiveId" clId="{23E489E1-50D9-46D9-957D-B465826E52AE}" dt="2023-12-20T05:39:50.890" v="119" actId="1076"/>
          <ac:spMkLst>
            <pc:docMk/>
            <pc:sldMk cId="2477765365" sldId="257"/>
            <ac:spMk id="15" creationId="{CD1DDA32-6E40-1681-DEFD-3AE9C13F72C4}"/>
          </ac:spMkLst>
        </pc:spChg>
        <pc:spChg chg="add mod">
          <ac:chgData name="越 易" userId="da64734563400bd7" providerId="LiveId" clId="{23E489E1-50D9-46D9-957D-B465826E52AE}" dt="2023-12-20T05:40:59.864" v="159" actId="1076"/>
          <ac:spMkLst>
            <pc:docMk/>
            <pc:sldMk cId="2477765365" sldId="257"/>
            <ac:spMk id="16" creationId="{8813EB20-473F-F0A3-7305-8E03969CE84B}"/>
          </ac:spMkLst>
        </pc:spChg>
        <pc:spChg chg="add mod">
          <ac:chgData name="越 易" userId="da64734563400bd7" providerId="LiveId" clId="{23E489E1-50D9-46D9-957D-B465826E52AE}" dt="2023-12-20T05:41:43.982" v="165" actId="1076"/>
          <ac:spMkLst>
            <pc:docMk/>
            <pc:sldMk cId="2477765365" sldId="257"/>
            <ac:spMk id="18" creationId="{ED223D0A-6A17-C438-68DA-578434074E00}"/>
          </ac:spMkLst>
        </pc:spChg>
        <pc:picChg chg="add mod">
          <ac:chgData name="越 易" userId="da64734563400bd7" providerId="LiveId" clId="{23E489E1-50D9-46D9-957D-B465826E52AE}" dt="2023-12-20T05:35:23.717" v="9" actId="1076"/>
          <ac:picMkLst>
            <pc:docMk/>
            <pc:sldMk cId="2477765365" sldId="257"/>
            <ac:picMk id="5" creationId="{284875A0-6950-B195-0F94-5FFE8D72AE3C}"/>
          </ac:picMkLst>
        </pc:picChg>
        <pc:picChg chg="add mod">
          <ac:chgData name="越 易" userId="da64734563400bd7" providerId="LiveId" clId="{23E489E1-50D9-46D9-957D-B465826E52AE}" dt="2023-12-20T05:36:20.093" v="22" actId="14100"/>
          <ac:picMkLst>
            <pc:docMk/>
            <pc:sldMk cId="2477765365" sldId="257"/>
            <ac:picMk id="8" creationId="{FE189C00-1F1C-359A-CB19-6C0FE16A7629}"/>
          </ac:picMkLst>
        </pc:picChg>
        <pc:picChg chg="add mod">
          <ac:chgData name="越 易" userId="da64734563400bd7" providerId="LiveId" clId="{23E489E1-50D9-46D9-957D-B465826E52AE}" dt="2023-12-20T05:37:09.243" v="33" actId="14100"/>
          <ac:picMkLst>
            <pc:docMk/>
            <pc:sldMk cId="2477765365" sldId="257"/>
            <ac:picMk id="11" creationId="{BBADF16A-689C-2E84-E349-E83222A8F51D}"/>
          </ac:picMkLst>
        </pc:picChg>
        <pc:picChg chg="add mod">
          <ac:chgData name="越 易" userId="da64734563400bd7" providerId="LiveId" clId="{23E489E1-50D9-46D9-957D-B465826E52AE}" dt="2023-12-20T05:37:57.589" v="47" actId="14100"/>
          <ac:picMkLst>
            <pc:docMk/>
            <pc:sldMk cId="2477765365" sldId="257"/>
            <ac:picMk id="14" creationId="{87B94DD4-D03E-008F-4917-5C0D283B27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48BD-2EBC-4347-8233-4C0245B4B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1E587-714C-E024-8943-809BE9309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6573B-8883-5B0C-CF70-CF594C7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C8259-DD56-0894-EB3C-04774925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3783A-6627-E2E8-C3F4-07FFD031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8B66-D2AC-BE43-5222-8FEE1FC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EACA3-4470-FE75-C6A3-0C42078C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9BE25-C6B4-92FA-45E5-1AE3813B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14743-60DB-C49F-853E-CECBE70C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A862F-7A83-F10D-6EF7-4A19EE8A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5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D0118-A8D8-E428-DA9D-5DF492127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58CA37-9C8C-8462-8828-63BDE6B7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B6054-73FC-E43C-6314-6B76AC9D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45721-4F63-5AB3-3675-456D3E2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06A12-FF9D-2062-42F7-B0127C45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9E7C8-ADC8-B7C4-48FF-9913B352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3ED19-F9D2-00FA-D021-A4926833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7AF25-3D28-135F-3558-67FE576C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6A81A-63D1-1308-1E50-09DF6C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A204B-9365-6F79-5D4C-6E09A56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7DD6-C88D-B7F9-BAC4-A31CC23B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54B65-1671-17D6-0316-27DDBE09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A05AF-9E1C-D8BA-80B3-22D7E1FB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05E46-3678-88B8-5E73-FDD03C08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EBB6F-877C-3280-A1B5-57D77963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0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44FFD-7B56-6338-F4B4-90007A7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F5370-9536-EE6E-7E15-58A7C18FF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D414E-721B-C88B-4F67-43248F5E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3BF71-2E48-7D65-FB20-C8EE34CF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A9EFD-CD8D-C9E4-B4CD-7379E36B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97027-A58C-B9DA-3B94-94DA592C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05AC6-8158-8687-420F-EE7226FD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CED6D-9EA4-4957-8AB8-3627D0FA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E3B19-A3B6-609E-4519-FAB94A40A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6E255E-5A14-ABE4-44D1-FB5774779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7547CB-DF20-4A24-93BE-6CA5E6316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14C87-EFFC-0DAC-FE2C-1B5F2AAE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D18FA2-4FE3-545A-9C7C-AF1C9B51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7FFBDA-ED4E-6FC8-93CB-9AC375C5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A458-8B0D-6A92-450B-F428752C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408F6-A81B-6EF5-A3D3-B7279B6F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114E0-E55D-9CD5-277D-1DBEBD1F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7962A-1FB4-1A68-FA3C-FB610DA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01E5F1-C9D7-F218-55C8-A612ACFE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D5D985-D739-C815-3249-CE083CEE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197D7E-375A-1BED-029A-B8BDFF2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9C74-49C2-DEDE-D37B-D37BA777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471D7-BCA3-3F3C-CA09-5F8DF13D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96CAD-C751-FCD4-17DA-F01CFB0F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F6A45-78EB-0E5F-F6E1-AC55DDFB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475A1D-1A14-5BF0-989F-40A8C95E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5FE3F-FE01-4F56-0D56-39E66FA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3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6DC92-AC61-AD00-17A1-653EC6F9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60F00-9DBD-80B9-32CE-4EFBA6EA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91A73-9277-3D10-DD1F-1156B74E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44304-F2D1-F7B5-C264-982EC306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F5E01-19CF-C105-D3D6-0F50BAF0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31C21-019D-5786-C810-223BEBC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3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B89E3-2D07-667F-FFE9-FBEF8424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5D303-9DE2-93BD-FFEA-7D601B89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3FC25-C3D0-1AE6-25CA-676052F57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FA1F-0D20-4F8D-8ABE-88F7A7867F62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6B739-FBB3-A7B7-1F86-766CEA5D2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B74B2-B33A-829F-8415-C13E3B11E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A889C-E8D5-47AB-A269-26ABCB9D51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3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dnight.github.io/githut/#/pull_requests/2023/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38906DD-FFE0-785F-5861-38F2AC71E3B3}"/>
              </a:ext>
            </a:extLst>
          </p:cNvPr>
          <p:cNvGrpSpPr>
            <a:grpSpLocks noChangeAspect="1"/>
          </p:cNvGrpSpPr>
          <p:nvPr/>
        </p:nvGrpSpPr>
        <p:grpSpPr>
          <a:xfrm>
            <a:off x="763486" y="864142"/>
            <a:ext cx="10070338" cy="5113439"/>
            <a:chOff x="763486" y="864142"/>
            <a:chExt cx="10077649" cy="51134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2F3D2A-D095-CF4A-F839-B46640003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486" y="864143"/>
              <a:ext cx="5625887" cy="27209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8F29EA4-FFD1-95FD-9CC5-5903330B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392" y="864142"/>
              <a:ext cx="4176743" cy="27289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D5C26C3-D669-14B7-501B-BE5EF3E1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486" y="3773742"/>
              <a:ext cx="10077649" cy="22038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22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875A0-6950-B195-0F94-5FFE8D72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7" y="880792"/>
            <a:ext cx="5768453" cy="2007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F3086-7654-E300-EDC5-7CA9C1A5CC33}"/>
              </a:ext>
            </a:extLst>
          </p:cNvPr>
          <p:cNvSpPr txBox="1"/>
          <p:nvPr/>
        </p:nvSpPr>
        <p:spPr>
          <a:xfrm>
            <a:off x="2207750" y="3134436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Stars(0.15% ~ 0.3%)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89C00-1F1C-359A-CB19-6C0FE16A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21" y="880792"/>
            <a:ext cx="5763904" cy="2007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518BC-8F1A-D4A0-73E6-959BD086AB16}"/>
              </a:ext>
            </a:extLst>
          </p:cNvPr>
          <p:cNvSpPr txBox="1"/>
          <p:nvPr/>
        </p:nvSpPr>
        <p:spPr>
          <a:xfrm>
            <a:off x="8268751" y="313443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PRs(0.1% ~ 0.6%)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ADF16A-689C-2E84-E349-E83222A8F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7" y="3910543"/>
            <a:ext cx="5782115" cy="160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0AE662-4F1F-BD55-5EF4-7E6048E42AD4}"/>
              </a:ext>
            </a:extLst>
          </p:cNvPr>
          <p:cNvSpPr txBox="1"/>
          <p:nvPr/>
        </p:nvSpPr>
        <p:spPr>
          <a:xfrm>
            <a:off x="2178186" y="5826790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Pushs(0.2% ~ 0.5%)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B94DD4-D03E-008F-4917-5C0D283B2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105" y="3910543"/>
            <a:ext cx="5736349" cy="16077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1DDA32-6E40-1681-DEFD-3AE9C13F72C4}"/>
              </a:ext>
            </a:extLst>
          </p:cNvPr>
          <p:cNvSpPr txBox="1"/>
          <p:nvPr/>
        </p:nvSpPr>
        <p:spPr>
          <a:xfrm>
            <a:off x="8152534" y="574035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Issues(0.1% ~ 0.5%)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3EB20-473F-F0A3-7305-8E03969CE84B}"/>
              </a:ext>
            </a:extLst>
          </p:cNvPr>
          <p:cNvSpPr txBox="1"/>
          <p:nvPr/>
        </p:nvSpPr>
        <p:spPr>
          <a:xfrm>
            <a:off x="10463284" y="6498786"/>
            <a:ext cx="1683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Consolas" panose="020B0609020204030204" pitchFamily="49" charset="0"/>
              </a:rPr>
              <a:t>include-yy 2023/12/20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23D0A-6A17-C438-68DA-578434074E00}"/>
              </a:ext>
            </a:extLst>
          </p:cNvPr>
          <p:cNvSpPr txBox="1"/>
          <p:nvPr/>
        </p:nvSpPr>
        <p:spPr>
          <a:xfrm>
            <a:off x="8508398" y="6247339"/>
            <a:ext cx="372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6"/>
              </a:rPr>
              <a:t>https://madnight.github.io/githut/#/pull_requests/2023/3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776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越 易</dc:creator>
  <cp:lastModifiedBy>越 易</cp:lastModifiedBy>
  <cp:revision>1</cp:revision>
  <dcterms:created xsi:type="dcterms:W3CDTF">2023-12-12T07:04:52Z</dcterms:created>
  <dcterms:modified xsi:type="dcterms:W3CDTF">2023-12-20T05:42:10Z</dcterms:modified>
</cp:coreProperties>
</file>