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越 易" userId="da64734563400bd7" providerId="LiveId" clId="{99E8FEBA-0BDB-46CF-957B-4C06C1CE2077}"/>
    <pc:docChg chg="custSel addSld modSld">
      <pc:chgData name="越 易" userId="da64734563400bd7" providerId="LiveId" clId="{99E8FEBA-0BDB-46CF-957B-4C06C1CE2077}" dt="2024-01-09T06:30:36.527" v="8" actId="208"/>
      <pc:docMkLst>
        <pc:docMk/>
      </pc:docMkLst>
      <pc:sldChg chg="addSp delSp modSp new mod">
        <pc:chgData name="越 易" userId="da64734563400bd7" providerId="LiveId" clId="{99E8FEBA-0BDB-46CF-957B-4C06C1CE2077}" dt="2024-01-09T06:30:36.527" v="8" actId="208"/>
        <pc:sldMkLst>
          <pc:docMk/>
          <pc:sldMk cId="2831247923" sldId="256"/>
        </pc:sldMkLst>
        <pc:spChg chg="del">
          <ac:chgData name="越 易" userId="da64734563400bd7" providerId="LiveId" clId="{99E8FEBA-0BDB-46CF-957B-4C06C1CE2077}" dt="2024-01-09T06:29:17.538" v="1" actId="478"/>
          <ac:spMkLst>
            <pc:docMk/>
            <pc:sldMk cId="2831247923" sldId="256"/>
            <ac:spMk id="2" creationId="{9FFBEFB8-03AE-1692-C5ED-773978C9448A}"/>
          </ac:spMkLst>
        </pc:spChg>
        <pc:spChg chg="del">
          <ac:chgData name="越 易" userId="da64734563400bd7" providerId="LiveId" clId="{99E8FEBA-0BDB-46CF-957B-4C06C1CE2077}" dt="2024-01-09T06:29:17.538" v="1" actId="478"/>
          <ac:spMkLst>
            <pc:docMk/>
            <pc:sldMk cId="2831247923" sldId="256"/>
            <ac:spMk id="3" creationId="{F084ADBC-86D4-B423-CB4C-D57396AFA884}"/>
          </ac:spMkLst>
        </pc:spChg>
        <pc:picChg chg="add mod">
          <ac:chgData name="越 易" userId="da64734563400bd7" providerId="LiveId" clId="{99E8FEBA-0BDB-46CF-957B-4C06C1CE2077}" dt="2024-01-09T06:30:32.809" v="7" actId="208"/>
          <ac:picMkLst>
            <pc:docMk/>
            <pc:sldMk cId="2831247923" sldId="256"/>
            <ac:picMk id="5" creationId="{542DB8F0-4C3D-E1C9-C6CB-A494959E5CBB}"/>
          </ac:picMkLst>
        </pc:picChg>
        <pc:picChg chg="add mod">
          <ac:chgData name="越 易" userId="da64734563400bd7" providerId="LiveId" clId="{99E8FEBA-0BDB-46CF-957B-4C06C1CE2077}" dt="2024-01-09T06:30:36.527" v="8" actId="208"/>
          <ac:picMkLst>
            <pc:docMk/>
            <pc:sldMk cId="2831247923" sldId="256"/>
            <ac:picMk id="7" creationId="{289833AC-B1D2-A479-D9C9-A01AA847E5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75CC-DE4F-54EA-A0FE-FFA943F54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E37F-D9D3-8586-6515-65F4F9096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5FB08-97A1-E669-8BD3-7D365836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164C-546D-4E3E-AD9A-580F4B8E601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57232-6EDA-B59D-A8A6-6CCC0E88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FEB3A-96EB-CF9F-57EC-2BA61534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A3B2-B4B2-4AAE-8EFF-FDEF97B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8BAE-12B1-44E5-4E2D-1AD79ED9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690E5-950F-D54B-D091-706A9692F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1AE6D-A479-118C-21ED-9B86BA78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164C-546D-4E3E-AD9A-580F4B8E601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2078-D601-CE65-4F4A-B9EA3693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12AD1-9465-C01D-7DB8-FCD41DD2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A3B2-B4B2-4AAE-8EFF-FDEF97B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BAA23-2A84-CA95-58B0-D125E2917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92E36-1C40-5208-92E0-81850AEA3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0FB12-EFCB-74E4-A6D0-B1F3D7FB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164C-546D-4E3E-AD9A-580F4B8E601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C729-4EB4-FBFF-18BA-EB7D60D2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164C7-55DA-847F-2CE2-CE2C6BF2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A3B2-B4B2-4AAE-8EFF-FDEF97B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4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8E6C-107E-B318-BEAA-998E7680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6713-1D70-6D77-EA09-E80682FC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1CC4C-F8DA-F4D1-99E0-27DFE612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164C-546D-4E3E-AD9A-580F4B8E601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4F79E-EE21-09E1-028E-9A032289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C9DAE-E168-E727-FC05-DAFF1989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A3B2-B4B2-4AAE-8EFF-FDEF97B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7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2065-73A3-E34F-82AC-ECD15C53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1F119-314C-0D7D-2A81-9D858201A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FF6A5-BA25-1745-D3F2-5B516031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164C-546D-4E3E-AD9A-580F4B8E601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9A413-ECB4-0736-A0FE-0B03DD75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3FEC-E7B8-1D6E-F866-12E1102B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A3B2-B4B2-4AAE-8EFF-FDEF97B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6D0B-331E-2055-B457-C28DFB3B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552AC-4FC8-87EB-ABFB-F3F29B76C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BE9C1-7F6E-CE14-5F9F-8FF1E375C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0E4A8-A7D7-CC64-86D0-4EF97E59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164C-546D-4E3E-AD9A-580F4B8E601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841D6-0847-4DAB-3245-3EED8A40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340DC-502F-7C7C-6EA9-60E01ADD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A3B2-B4B2-4AAE-8EFF-FDEF97B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2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8D28-EBD3-A27B-2914-E83ADF2C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69191-D1A7-3711-3A67-3DA590CF8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D4771-0824-6053-6EE3-92C54A72C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D65E0-5C28-5ACB-D92B-A8A7AE907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60A99-46AD-9F65-D2F6-AEEA67B2E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6099D-BA06-7FD5-A4B2-812F30AA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164C-546D-4E3E-AD9A-580F4B8E601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AAC70-E126-6F52-B42E-4C5CC44D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1364A-1B49-3A8D-74B8-D2968B6B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A3B2-B4B2-4AAE-8EFF-FDEF97B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8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4E02-0231-196C-8188-87D2D188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40B77-61F7-A529-B15E-BDC34947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164C-546D-4E3E-AD9A-580F4B8E601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22792-DACC-0C88-4972-CA226AAF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56AC4-4E58-9615-725C-32E04447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A3B2-B4B2-4AAE-8EFF-FDEF97B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2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B2CAA-9ADF-A45F-8B2E-8A496E49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164C-546D-4E3E-AD9A-580F4B8E601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10F48-BFE4-DC37-AE58-4CA0EF5F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38921-99AD-6874-33A7-F8B3C657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A3B2-B4B2-4AAE-8EFF-FDEF97B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0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A4F-0DB9-65C2-A94A-C5B45D17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EDF6-94E5-4CDF-B059-9482CF35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05DB1-4F5B-8B30-7CE8-DEF12F25B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63CF5-2874-2EFF-F555-552625BF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164C-546D-4E3E-AD9A-580F4B8E601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38605-3007-DAD0-C57E-EE7C610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5267E-C1B3-687D-8CDC-6E47EA3B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A3B2-B4B2-4AAE-8EFF-FDEF97B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7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63F8-891D-5313-2286-82722676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569E1-B132-5E00-3D0C-13A4B24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572A7-C5E2-62BA-9197-59E7CA543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6457B-F793-5970-CBFF-B33FB312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164C-546D-4E3E-AD9A-580F4B8E601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66797-35D9-1FBC-7280-6F7CFBFC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E8352-9F9B-A46A-FA2E-D4B77915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A3B2-B4B2-4AAE-8EFF-FDEF97B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6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A8275-97E4-CDF4-D953-A186BB08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19249-4523-9317-50DA-17600A450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A0F46-E363-9784-EEDB-6F08D5B20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D164C-546D-4E3E-AD9A-580F4B8E601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A119B-9F41-1352-8614-9E53ABF3E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9ACA-3EC1-B28D-8E3D-D17B7D194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0A3B2-B4B2-4AAE-8EFF-FDEF97B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2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DB8F0-4C3D-E1C9-C6CB-A494959E5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482" y="1285239"/>
            <a:ext cx="7078062" cy="2025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833AC-B1D2-A479-D9C9-A01AA847E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482" y="3346772"/>
            <a:ext cx="7078063" cy="1838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124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越 易</dc:creator>
  <cp:lastModifiedBy>越 易</cp:lastModifiedBy>
  <cp:revision>1</cp:revision>
  <dcterms:created xsi:type="dcterms:W3CDTF">2024-01-09T06:29:13Z</dcterms:created>
  <dcterms:modified xsi:type="dcterms:W3CDTF">2024-01-09T06:30:42Z</dcterms:modified>
</cp:coreProperties>
</file>