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217B0-6CB6-4D72-8A62-42B796F04A00}" v="6" dt="2025-06-11T09:21:10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3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易" userId="da64734563400bd7" providerId="LiveId" clId="{3F7217B0-6CB6-4D72-8A62-42B796F04A00}"/>
    <pc:docChg chg="undo custSel addSld modSld">
      <pc:chgData name="越 易" userId="da64734563400bd7" providerId="LiveId" clId="{3F7217B0-6CB6-4D72-8A62-42B796F04A00}" dt="2025-06-11T09:21:19.421" v="161" actId="478"/>
      <pc:docMkLst>
        <pc:docMk/>
      </pc:docMkLst>
      <pc:sldChg chg="addSp modSp mod">
        <pc:chgData name="越 易" userId="da64734563400bd7" providerId="LiveId" clId="{3F7217B0-6CB6-4D72-8A62-42B796F04A00}" dt="2025-06-11T04:02:37.876" v="151" actId="2711"/>
        <pc:sldMkLst>
          <pc:docMk/>
          <pc:sldMk cId="0" sldId="257"/>
        </pc:sldMkLst>
        <pc:spChg chg="add mod">
          <ac:chgData name="越 易" userId="da64734563400bd7" providerId="LiveId" clId="{3F7217B0-6CB6-4D72-8A62-42B796F04A00}" dt="2025-06-11T03:57:26.742" v="8" actId="1076"/>
          <ac:spMkLst>
            <pc:docMk/>
            <pc:sldMk cId="0" sldId="257"/>
            <ac:spMk id="4" creationId="{89FC378D-9838-C713-1D57-B7832F2DE12C}"/>
          </ac:spMkLst>
        </pc:spChg>
        <pc:spChg chg="add mod">
          <ac:chgData name="越 易" userId="da64734563400bd7" providerId="LiveId" clId="{3F7217B0-6CB6-4D72-8A62-42B796F04A00}" dt="2025-06-11T03:57:08.422" v="4" actId="207"/>
          <ac:spMkLst>
            <pc:docMk/>
            <pc:sldMk cId="0" sldId="257"/>
            <ac:spMk id="5" creationId="{CD59DEB1-1D7E-B5BB-FD8D-D2B8E7DF2991}"/>
          </ac:spMkLst>
        </pc:spChg>
        <pc:spChg chg="add mod">
          <ac:chgData name="越 易" userId="da64734563400bd7" providerId="LiveId" clId="{3F7217B0-6CB6-4D72-8A62-42B796F04A00}" dt="2025-06-11T03:57:08.422" v="4" actId="207"/>
          <ac:spMkLst>
            <pc:docMk/>
            <pc:sldMk cId="0" sldId="257"/>
            <ac:spMk id="6" creationId="{EB8C6987-A8B0-C29E-6B54-852B08CAC2A1}"/>
          </ac:spMkLst>
        </pc:spChg>
        <pc:spChg chg="add mod">
          <ac:chgData name="越 易" userId="da64734563400bd7" providerId="LiveId" clId="{3F7217B0-6CB6-4D72-8A62-42B796F04A00}" dt="2025-06-11T03:57:08.422" v="4" actId="207"/>
          <ac:spMkLst>
            <pc:docMk/>
            <pc:sldMk cId="0" sldId="257"/>
            <ac:spMk id="7" creationId="{D4706C27-7024-D671-4461-ED04D7B20C26}"/>
          </ac:spMkLst>
        </pc:spChg>
        <pc:spChg chg="mod">
          <ac:chgData name="越 易" userId="da64734563400bd7" providerId="LiveId" clId="{3F7217B0-6CB6-4D72-8A62-42B796F04A00}" dt="2025-06-11T03:56:59.349" v="2" actId="207"/>
          <ac:spMkLst>
            <pc:docMk/>
            <pc:sldMk cId="0" sldId="257"/>
            <ac:spMk id="8" creationId="{00000000-0000-0000-0000-000000000000}"/>
          </ac:spMkLst>
        </pc:spChg>
        <pc:spChg chg="mod">
          <ac:chgData name="越 易" userId="da64734563400bd7" providerId="LiveId" clId="{3F7217B0-6CB6-4D72-8A62-42B796F04A00}" dt="2025-06-11T03:56:59.349" v="2" actId="207"/>
          <ac:spMkLst>
            <pc:docMk/>
            <pc:sldMk cId="0" sldId="257"/>
            <ac:spMk id="9" creationId="{00000000-0000-0000-0000-000000000000}"/>
          </ac:spMkLst>
        </pc:spChg>
        <pc:spChg chg="mod">
          <ac:chgData name="越 易" userId="da64734563400bd7" providerId="LiveId" clId="{3F7217B0-6CB6-4D72-8A62-42B796F04A00}" dt="2025-06-11T03:56:59.349" v="2" actId="20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越 易" userId="da64734563400bd7" providerId="LiveId" clId="{3F7217B0-6CB6-4D72-8A62-42B796F04A00}" dt="2025-06-11T03:56:59.349" v="2" actId="207"/>
          <ac:spMkLst>
            <pc:docMk/>
            <pc:sldMk cId="0" sldId="257"/>
            <ac:spMk id="12" creationId="{00000000-0000-0000-0000-000000000000}"/>
          </ac:spMkLst>
        </pc:spChg>
        <pc:spChg chg="mod">
          <ac:chgData name="越 易" userId="da64734563400bd7" providerId="LiveId" clId="{3F7217B0-6CB6-4D72-8A62-42B796F04A00}" dt="2025-06-11T03:56:59.349" v="2" actId="20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越 易" userId="da64734563400bd7" providerId="LiveId" clId="{3F7217B0-6CB6-4D72-8A62-42B796F04A00}" dt="2025-06-11T03:57:03.854" v="3" actId="571"/>
          <ac:spMkLst>
            <pc:docMk/>
            <pc:sldMk cId="0" sldId="257"/>
            <ac:spMk id="20" creationId="{00000000-0000-0000-0000-000000000000}"/>
          </ac:spMkLst>
        </pc:spChg>
        <pc:spChg chg="mod">
          <ac:chgData name="越 易" userId="da64734563400bd7" providerId="LiveId" clId="{3F7217B0-6CB6-4D72-8A62-42B796F04A00}" dt="2025-06-11T03:57:03.854" v="3" actId="571"/>
          <ac:spMkLst>
            <pc:docMk/>
            <pc:sldMk cId="0" sldId="257"/>
            <ac:spMk id="22" creationId="{00000000-0000-0000-0000-000000000000}"/>
          </ac:spMkLst>
        </pc:spChg>
        <pc:spChg chg="mod">
          <ac:chgData name="越 易" userId="da64734563400bd7" providerId="LiveId" clId="{3F7217B0-6CB6-4D72-8A62-42B796F04A00}" dt="2025-06-11T03:57:08.422" v="4" actId="207"/>
          <ac:spMkLst>
            <pc:docMk/>
            <pc:sldMk cId="0" sldId="257"/>
            <ac:spMk id="25" creationId="{00000000-0000-0000-0000-000000000000}"/>
          </ac:spMkLst>
        </pc:spChg>
        <pc:spChg chg="mod">
          <ac:chgData name="越 易" userId="da64734563400bd7" providerId="LiveId" clId="{3F7217B0-6CB6-4D72-8A62-42B796F04A00}" dt="2025-06-11T03:57:08.422" v="4" actId="20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越 易" userId="da64734563400bd7" providerId="LiveId" clId="{3F7217B0-6CB6-4D72-8A62-42B796F04A00}" dt="2025-06-11T03:57:08.422" v="4" actId="20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越 易" userId="da64734563400bd7" providerId="LiveId" clId="{3F7217B0-6CB6-4D72-8A62-42B796F04A00}" dt="2025-06-11T03:57:03.854" v="3" actId="571"/>
          <ac:spMkLst>
            <pc:docMk/>
            <pc:sldMk cId="0" sldId="257"/>
            <ac:spMk id="28" creationId="{00000000-0000-0000-0000-000000000000}"/>
          </ac:spMkLst>
        </pc:spChg>
        <pc:spChg chg="mod">
          <ac:chgData name="越 易" userId="da64734563400bd7" providerId="LiveId" clId="{3F7217B0-6CB6-4D72-8A62-42B796F04A00}" dt="2025-06-11T03:57:08.422" v="4" actId="207"/>
          <ac:spMkLst>
            <pc:docMk/>
            <pc:sldMk cId="0" sldId="257"/>
            <ac:spMk id="29" creationId="{00000000-0000-0000-0000-000000000000}"/>
          </ac:spMkLst>
        </pc:spChg>
        <pc:spChg chg="mod">
          <ac:chgData name="越 易" userId="da64734563400bd7" providerId="LiveId" clId="{3F7217B0-6CB6-4D72-8A62-42B796F04A00}" dt="2025-06-11T03:57:36.476" v="9" actId="207"/>
          <ac:spMkLst>
            <pc:docMk/>
            <pc:sldMk cId="0" sldId="257"/>
            <ac:spMk id="31" creationId="{00000000-0000-0000-0000-000000000000}"/>
          </ac:spMkLst>
        </pc:spChg>
        <pc:spChg chg="mod">
          <ac:chgData name="越 易" userId="da64734563400bd7" providerId="LiveId" clId="{3F7217B0-6CB6-4D72-8A62-42B796F04A00}" dt="2025-06-11T03:57:36.476" v="9" actId="207"/>
          <ac:spMkLst>
            <pc:docMk/>
            <pc:sldMk cId="0" sldId="257"/>
            <ac:spMk id="32" creationId="{00000000-0000-0000-0000-000000000000}"/>
          </ac:spMkLst>
        </pc:spChg>
        <pc:spChg chg="mod">
          <ac:chgData name="越 易" userId="da64734563400bd7" providerId="LiveId" clId="{3F7217B0-6CB6-4D72-8A62-42B796F04A00}" dt="2025-06-11T03:57:36.476" v="9" actId="207"/>
          <ac:spMkLst>
            <pc:docMk/>
            <pc:sldMk cId="0" sldId="257"/>
            <ac:spMk id="33" creationId="{00000000-0000-0000-0000-000000000000}"/>
          </ac:spMkLst>
        </pc:spChg>
        <pc:spChg chg="mod">
          <ac:chgData name="越 易" userId="da64734563400bd7" providerId="LiveId" clId="{3F7217B0-6CB6-4D72-8A62-42B796F04A00}" dt="2025-06-11T03:57:36.476" v="9" actId="207"/>
          <ac:spMkLst>
            <pc:docMk/>
            <pc:sldMk cId="0" sldId="257"/>
            <ac:spMk id="34" creationId="{00000000-0000-0000-0000-000000000000}"/>
          </ac:spMkLst>
        </pc:spChg>
        <pc:spChg chg="mod">
          <ac:chgData name="越 易" userId="da64734563400bd7" providerId="LiveId" clId="{3F7217B0-6CB6-4D72-8A62-42B796F04A00}" dt="2025-06-11T03:57:36.476" v="9" actId="207"/>
          <ac:spMkLst>
            <pc:docMk/>
            <pc:sldMk cId="0" sldId="257"/>
            <ac:spMk id="35" creationId="{00000000-0000-0000-0000-000000000000}"/>
          </ac:spMkLst>
        </pc:spChg>
        <pc:spChg chg="mod">
          <ac:chgData name="越 易" userId="da64734563400bd7" providerId="LiveId" clId="{3F7217B0-6CB6-4D72-8A62-42B796F04A00}" dt="2025-06-11T03:57:36.476" v="9" actId="207"/>
          <ac:spMkLst>
            <pc:docMk/>
            <pc:sldMk cId="0" sldId="257"/>
            <ac:spMk id="37" creationId="{00000000-0000-0000-0000-000000000000}"/>
          </ac:spMkLst>
        </pc:spChg>
        <pc:spChg chg="mod">
          <ac:chgData name="越 易" userId="da64734563400bd7" providerId="LiveId" clId="{3F7217B0-6CB6-4D72-8A62-42B796F04A00}" dt="2025-06-11T03:57:36.476" v="9" actId="207"/>
          <ac:spMkLst>
            <pc:docMk/>
            <pc:sldMk cId="0" sldId="257"/>
            <ac:spMk id="38" creationId="{00000000-0000-0000-0000-000000000000}"/>
          </ac:spMkLst>
        </pc:spChg>
        <pc:spChg chg="mod">
          <ac:chgData name="越 易" userId="da64734563400bd7" providerId="LiveId" clId="{3F7217B0-6CB6-4D72-8A62-42B796F04A00}" dt="2025-06-11T03:57:36.476" v="9" actId="207"/>
          <ac:spMkLst>
            <pc:docMk/>
            <pc:sldMk cId="0" sldId="257"/>
            <ac:spMk id="40" creationId="{00000000-0000-0000-0000-000000000000}"/>
          </ac:spMkLst>
        </pc:spChg>
        <pc:spChg chg="mod">
          <ac:chgData name="越 易" userId="da64734563400bd7" providerId="LiveId" clId="{3F7217B0-6CB6-4D72-8A62-42B796F04A00}" dt="2025-06-11T03:56:30.904" v="0" actId="207"/>
          <ac:spMkLst>
            <pc:docMk/>
            <pc:sldMk cId="0" sldId="257"/>
            <ac:spMk id="41" creationId="{00000000-0000-0000-0000-000000000000}"/>
          </ac:spMkLst>
        </pc:spChg>
        <pc:spChg chg="add mod">
          <ac:chgData name="越 易" userId="da64734563400bd7" providerId="LiveId" clId="{3F7217B0-6CB6-4D72-8A62-42B796F04A00}" dt="2025-06-11T03:57:08.422" v="4" actId="207"/>
          <ac:spMkLst>
            <pc:docMk/>
            <pc:sldMk cId="0" sldId="257"/>
            <ac:spMk id="43" creationId="{1FEFC3A7-F3E0-B3A1-0A08-5AD520956FF1}"/>
          </ac:spMkLst>
        </pc:spChg>
        <pc:spChg chg="mod">
          <ac:chgData name="越 易" userId="da64734563400bd7" providerId="LiveId" clId="{3F7217B0-6CB6-4D72-8A62-42B796F04A00}" dt="2025-06-11T04:02:03.997" v="146" actId="20577"/>
          <ac:spMkLst>
            <pc:docMk/>
            <pc:sldMk cId="0" sldId="257"/>
            <ac:spMk id="46" creationId="{00000000-0000-0000-0000-000000000000}"/>
          </ac:spMkLst>
        </pc:spChg>
        <pc:spChg chg="mod">
          <ac:chgData name="越 易" userId="da64734563400bd7" providerId="LiveId" clId="{3F7217B0-6CB6-4D72-8A62-42B796F04A00}" dt="2025-06-11T04:02:32.148" v="149" actId="2711"/>
          <ac:spMkLst>
            <pc:docMk/>
            <pc:sldMk cId="0" sldId="257"/>
            <ac:spMk id="66" creationId="{00000000-0000-0000-0000-000000000000}"/>
          </ac:spMkLst>
        </pc:spChg>
        <pc:spChg chg="mod">
          <ac:chgData name="越 易" userId="da64734563400bd7" providerId="LiveId" clId="{3F7217B0-6CB6-4D72-8A62-42B796F04A00}" dt="2025-06-11T04:02:35.255" v="150" actId="2711"/>
          <ac:spMkLst>
            <pc:docMk/>
            <pc:sldMk cId="0" sldId="257"/>
            <ac:spMk id="68" creationId="{00000000-0000-0000-0000-000000000000}"/>
          </ac:spMkLst>
        </pc:spChg>
        <pc:spChg chg="mod">
          <ac:chgData name="越 易" userId="da64734563400bd7" providerId="LiveId" clId="{3F7217B0-6CB6-4D72-8A62-42B796F04A00}" dt="2025-06-11T04:02:37.876" v="151" actId="2711"/>
          <ac:spMkLst>
            <pc:docMk/>
            <pc:sldMk cId="0" sldId="257"/>
            <ac:spMk id="74" creationId="{00000000-0000-0000-0000-000000000000}"/>
          </ac:spMkLst>
        </pc:spChg>
        <pc:spChg chg="add mod">
          <ac:chgData name="越 易" userId="da64734563400bd7" providerId="LiveId" clId="{3F7217B0-6CB6-4D72-8A62-42B796F04A00}" dt="2025-06-11T04:02:12.704" v="148" actId="1076"/>
          <ac:spMkLst>
            <pc:docMk/>
            <pc:sldMk cId="0" sldId="257"/>
            <ac:spMk id="75" creationId="{FB2F2CD0-77E1-E98D-8FA8-43774BBC7414}"/>
          </ac:spMkLst>
        </pc:spChg>
        <pc:spChg chg="mod">
          <ac:chgData name="越 易" userId="da64734563400bd7" providerId="LiveId" clId="{3F7217B0-6CB6-4D72-8A62-42B796F04A00}" dt="2025-06-11T04:00:09.062" v="94" actId="208"/>
          <ac:spMkLst>
            <pc:docMk/>
            <pc:sldMk cId="0" sldId="257"/>
            <ac:spMk id="77" creationId="{00000000-0000-0000-0000-000000000000}"/>
          </ac:spMkLst>
        </pc:spChg>
        <pc:grpChg chg="mod">
          <ac:chgData name="越 易" userId="da64734563400bd7" providerId="LiveId" clId="{3F7217B0-6CB6-4D72-8A62-42B796F04A00}" dt="2025-06-11T03:57:23.539" v="7" actId="1076"/>
          <ac:grpSpMkLst>
            <pc:docMk/>
            <pc:sldMk cId="0" sldId="257"/>
            <ac:grpSpMk id="19" creationId="{00000000-0000-0000-0000-000000000000}"/>
          </ac:grpSpMkLst>
        </pc:grpChg>
        <pc:cxnChg chg="mod">
          <ac:chgData name="越 易" userId="da64734563400bd7" providerId="LiveId" clId="{3F7217B0-6CB6-4D72-8A62-42B796F04A00}" dt="2025-06-11T03:57:23.539" v="7" actId="1076"/>
          <ac:cxnSpMkLst>
            <pc:docMk/>
            <pc:sldMk cId="0" sldId="257"/>
            <ac:cxnSpMk id="50" creationId="{00000000-0000-0000-0000-000000000000}"/>
          </ac:cxnSpMkLst>
        </pc:cxnChg>
        <pc:cxnChg chg="mod">
          <ac:chgData name="越 易" userId="da64734563400bd7" providerId="LiveId" clId="{3F7217B0-6CB6-4D72-8A62-42B796F04A00}" dt="2025-06-11T03:57:23.539" v="7" actId="1076"/>
          <ac:cxnSpMkLst>
            <pc:docMk/>
            <pc:sldMk cId="0" sldId="257"/>
            <ac:cxnSpMk id="71" creationId="{00000000-0000-0000-0000-000000000000}"/>
          </ac:cxnSpMkLst>
        </pc:cxnChg>
        <pc:cxnChg chg="mod">
          <ac:chgData name="越 易" userId="da64734563400bd7" providerId="LiveId" clId="{3F7217B0-6CB6-4D72-8A62-42B796F04A00}" dt="2025-06-11T03:57:23.539" v="7" actId="1076"/>
          <ac:cxnSpMkLst>
            <pc:docMk/>
            <pc:sldMk cId="0" sldId="257"/>
            <ac:cxnSpMk id="72" creationId="{00000000-0000-0000-0000-000000000000}"/>
          </ac:cxnSpMkLst>
        </pc:cxnChg>
      </pc:sldChg>
      <pc:sldChg chg="addSp delSp modSp new mod">
        <pc:chgData name="越 易" userId="da64734563400bd7" providerId="LiveId" clId="{3F7217B0-6CB6-4D72-8A62-42B796F04A00}" dt="2025-06-11T09:21:19.421" v="161" actId="478"/>
        <pc:sldMkLst>
          <pc:docMk/>
          <pc:sldMk cId="169768841" sldId="258"/>
        </pc:sldMkLst>
        <pc:spChg chg="del">
          <ac:chgData name="越 易" userId="da64734563400bd7" providerId="LiveId" clId="{3F7217B0-6CB6-4D72-8A62-42B796F04A00}" dt="2025-06-11T09:20:42.588" v="153" actId="478"/>
          <ac:spMkLst>
            <pc:docMk/>
            <pc:sldMk cId="169768841" sldId="258"/>
            <ac:spMk id="2" creationId="{EE035FF3-1C68-3AFC-E7A1-3E021620A6E1}"/>
          </ac:spMkLst>
        </pc:spChg>
        <pc:spChg chg="del">
          <ac:chgData name="越 易" userId="da64734563400bd7" providerId="LiveId" clId="{3F7217B0-6CB6-4D72-8A62-42B796F04A00}" dt="2025-06-11T09:20:42.588" v="153" actId="478"/>
          <ac:spMkLst>
            <pc:docMk/>
            <pc:sldMk cId="169768841" sldId="258"/>
            <ac:spMk id="3" creationId="{59CE02D8-0BB9-2EDA-69FE-22D7041503C2}"/>
          </ac:spMkLst>
        </pc:spChg>
        <pc:spChg chg="add del mod">
          <ac:chgData name="越 易" userId="da64734563400bd7" providerId="LiveId" clId="{3F7217B0-6CB6-4D72-8A62-42B796F04A00}" dt="2025-06-11T09:21:19.421" v="161" actId="478"/>
          <ac:spMkLst>
            <pc:docMk/>
            <pc:sldMk cId="169768841" sldId="258"/>
            <ac:spMk id="4" creationId="{9E3CD22E-60F8-7C5F-0A16-6ED73122904E}"/>
          </ac:spMkLst>
        </pc:spChg>
        <pc:spChg chg="add del mod">
          <ac:chgData name="越 易" userId="da64734563400bd7" providerId="LiveId" clId="{3F7217B0-6CB6-4D72-8A62-42B796F04A00}" dt="2025-06-11T09:21:19.421" v="161" actId="478"/>
          <ac:spMkLst>
            <pc:docMk/>
            <pc:sldMk cId="169768841" sldId="258"/>
            <ac:spMk id="5" creationId="{274E3E63-AB42-F0BA-7CE5-4A308F1D5E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5146040" y="2223135"/>
            <a:ext cx="6019800" cy="568960"/>
            <a:chOff x="7954" y="2536"/>
            <a:chExt cx="9480" cy="896"/>
          </a:xfrm>
        </p:grpSpPr>
        <p:sp>
          <p:nvSpPr>
            <p:cNvPr id="8" name="矩形 7"/>
            <p:cNvSpPr/>
            <p:nvPr/>
          </p:nvSpPr>
          <p:spPr>
            <a:xfrm>
              <a:off x="7954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02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850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798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1746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694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642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4590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538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6486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45405" y="3327400"/>
            <a:ext cx="6020435" cy="568960"/>
            <a:chOff x="7953" y="2536"/>
            <a:chExt cx="9481" cy="896"/>
          </a:xfrm>
        </p:grpSpPr>
        <p:sp>
          <p:nvSpPr>
            <p:cNvPr id="20" name="矩形 19"/>
            <p:cNvSpPr/>
            <p:nvPr/>
          </p:nvSpPr>
          <p:spPr>
            <a:xfrm>
              <a:off x="7953" y="2536"/>
              <a:ext cx="1052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02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9850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798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746" y="2536"/>
              <a:ext cx="948" cy="89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2694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3642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4590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5538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6486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9FC378D-9838-C713-1D57-B7832F2DE12C}"/>
                </a:ext>
              </a:extLst>
            </p:cNvPr>
            <p:cNvSpPr/>
            <p:nvPr/>
          </p:nvSpPr>
          <p:spPr>
            <a:xfrm>
              <a:off x="7953" y="2536"/>
              <a:ext cx="1052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D59DEB1-1D7E-B5BB-FD8D-D2B8E7DF2991}"/>
                </a:ext>
              </a:extLst>
            </p:cNvPr>
            <p:cNvSpPr/>
            <p:nvPr/>
          </p:nvSpPr>
          <p:spPr>
            <a:xfrm>
              <a:off x="8941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8C6987-A8B0-C29E-6B54-852B08CAC2A1}"/>
                </a:ext>
              </a:extLst>
            </p:cNvPr>
            <p:cNvSpPr/>
            <p:nvPr/>
          </p:nvSpPr>
          <p:spPr>
            <a:xfrm>
              <a:off x="9889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706C27-7024-D671-4461-ED04D7B20C26}"/>
                </a:ext>
              </a:extLst>
            </p:cNvPr>
            <p:cNvSpPr/>
            <p:nvPr/>
          </p:nvSpPr>
          <p:spPr>
            <a:xfrm>
              <a:off x="10837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EFC3A7-F3E0-B3A1-0A08-5AD520956FF1}"/>
                </a:ext>
              </a:extLst>
            </p:cNvPr>
            <p:cNvSpPr/>
            <p:nvPr/>
          </p:nvSpPr>
          <p:spPr>
            <a:xfrm>
              <a:off x="11785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46040" y="4431665"/>
            <a:ext cx="6019800" cy="568960"/>
            <a:chOff x="7954" y="2536"/>
            <a:chExt cx="9480" cy="896"/>
          </a:xfrm>
        </p:grpSpPr>
        <p:sp>
          <p:nvSpPr>
            <p:cNvPr id="31" name="矩形 30"/>
            <p:cNvSpPr/>
            <p:nvPr/>
          </p:nvSpPr>
          <p:spPr>
            <a:xfrm>
              <a:off x="7954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8902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9850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0798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1746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2694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3642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590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5538" y="2536"/>
              <a:ext cx="948" cy="89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6486" y="2536"/>
              <a:ext cx="948" cy="89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715010" y="629285"/>
            <a:ext cx="601980" cy="568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15010" y="1604645"/>
            <a:ext cx="601980" cy="5689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643380" y="729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已使用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643380" y="17049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未使用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05105" y="2891790"/>
            <a:ext cx="4349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CONS_BLOCK_SIZE </a:t>
            </a:r>
            <a:r>
              <a:rPr lang="en-US" altLang="zh-CN" dirty="0"/>
              <a:t>= 10 (</a:t>
            </a:r>
            <a:r>
              <a:rPr lang="zh-CN" altLang="en-US" dirty="0"/>
              <a:t>实际值 </a:t>
            </a:r>
            <a:r>
              <a:rPr lang="en-US" altLang="zh-CN" dirty="0"/>
              <a:t>2030)</a:t>
            </a:r>
          </a:p>
          <a:p>
            <a:endParaRPr lang="en-US" altLang="zh-CN" dirty="0"/>
          </a:p>
          <a:p>
            <a:r>
              <a:rPr lang="en-US" altLang="zh-CN" dirty="0">
                <a:latin typeface="Comic Sans MS" panose="030F0702030302020204" pitchFamily="66" charset="0"/>
              </a:rPr>
              <a:t>cons_block            </a:t>
            </a:r>
            <a:endParaRPr lang="zh-CN" altLang="en-US" dirty="0"/>
          </a:p>
          <a:p>
            <a:r>
              <a:rPr lang="en-US" altLang="zh-CN" dirty="0">
                <a:latin typeface="Comic Sans MS" panose="030F0702030302020204" pitchFamily="66" charset="0"/>
              </a:rPr>
              <a:t>cons_block_index  </a:t>
            </a:r>
            <a:endParaRPr lang="zh-CN" altLang="en-US" dirty="0"/>
          </a:p>
          <a:p>
            <a:r>
              <a:rPr lang="en-US" altLang="zh-CN" dirty="0">
                <a:latin typeface="Comic Sans MS" panose="030F0702030302020204" pitchFamily="66" charset="0"/>
              </a:rPr>
              <a:t>cons_free_list      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1165840" y="2223135"/>
            <a:ext cx="708660" cy="568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</a:p>
        </p:txBody>
      </p:sp>
      <p:sp>
        <p:nvSpPr>
          <p:cNvPr id="48" name="矩形 47"/>
          <p:cNvSpPr/>
          <p:nvPr/>
        </p:nvSpPr>
        <p:spPr>
          <a:xfrm>
            <a:off x="11165840" y="3327400"/>
            <a:ext cx="708660" cy="568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</a:p>
        </p:txBody>
      </p:sp>
      <p:sp>
        <p:nvSpPr>
          <p:cNvPr id="49" name="矩形 48"/>
          <p:cNvSpPr/>
          <p:nvPr/>
        </p:nvSpPr>
        <p:spPr>
          <a:xfrm>
            <a:off x="11165840" y="4431665"/>
            <a:ext cx="708660" cy="568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</a:p>
        </p:txBody>
      </p:sp>
      <p:cxnSp>
        <p:nvCxnSpPr>
          <p:cNvPr id="50" name="曲线连接符 49"/>
          <p:cNvCxnSpPr>
            <a:stCxn id="47" idx="3"/>
            <a:endCxn id="20" idx="1"/>
          </p:cNvCxnSpPr>
          <p:nvPr/>
        </p:nvCxnSpPr>
        <p:spPr>
          <a:xfrm flipH="1">
            <a:off x="5145405" y="2507615"/>
            <a:ext cx="6729095" cy="1104265"/>
          </a:xfrm>
          <a:prstGeom prst="curvedConnector5">
            <a:avLst>
              <a:gd name="adj1" fmla="val -3539"/>
              <a:gd name="adj2" fmla="val 50029"/>
              <a:gd name="adj3" fmla="val 1035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 flipH="1">
            <a:off x="5146040" y="3611880"/>
            <a:ext cx="6728460" cy="1104265"/>
          </a:xfrm>
          <a:prstGeom prst="curvedConnector5">
            <a:avLst>
              <a:gd name="adj1" fmla="val -3539"/>
              <a:gd name="adj2" fmla="val 50029"/>
              <a:gd name="adj3" fmla="val 10353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5145405" y="5486400"/>
            <a:ext cx="6019800" cy="568960"/>
            <a:chOff x="7954" y="2536"/>
            <a:chExt cx="9480" cy="896"/>
          </a:xfrm>
        </p:grpSpPr>
        <p:sp>
          <p:nvSpPr>
            <p:cNvPr id="53" name="矩形 52"/>
            <p:cNvSpPr/>
            <p:nvPr/>
          </p:nvSpPr>
          <p:spPr>
            <a:xfrm>
              <a:off x="7954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8902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9850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10798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1746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12694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13642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4590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15538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16486" y="2536"/>
              <a:ext cx="948" cy="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</a:p>
          </p:txBody>
        </p:sp>
      </p:grpSp>
      <p:cxnSp>
        <p:nvCxnSpPr>
          <p:cNvPr id="63" name="曲线连接符 62"/>
          <p:cNvCxnSpPr>
            <a:stCxn id="49" idx="2"/>
          </p:cNvCxnSpPr>
          <p:nvPr/>
        </p:nvCxnSpPr>
        <p:spPr>
          <a:xfrm rot="5400000" flipV="1">
            <a:off x="11304270" y="5216525"/>
            <a:ext cx="621665" cy="18923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1379835" y="5622290"/>
            <a:ext cx="684530" cy="568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3698875" y="5486400"/>
            <a:ext cx="914400" cy="568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</a:p>
        </p:txBody>
      </p:sp>
      <p:sp>
        <p:nvSpPr>
          <p:cNvPr id="66" name="矩形 65"/>
          <p:cNvSpPr/>
          <p:nvPr/>
        </p:nvSpPr>
        <p:spPr>
          <a:xfrm>
            <a:off x="3432175" y="629285"/>
            <a:ext cx="1853565" cy="601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cons_block</a:t>
            </a:r>
          </a:p>
        </p:txBody>
      </p:sp>
      <p:cxnSp>
        <p:nvCxnSpPr>
          <p:cNvPr id="67" name="曲线连接符 66"/>
          <p:cNvCxnSpPr>
            <a:stCxn id="66" idx="2"/>
            <a:endCxn id="8" idx="1"/>
          </p:cNvCxnSpPr>
          <p:nvPr/>
        </p:nvCxnSpPr>
        <p:spPr>
          <a:xfrm rot="5400000" flipV="1">
            <a:off x="4114165" y="1475740"/>
            <a:ext cx="1276350" cy="786765"/>
          </a:xfrm>
          <a:prstGeom prst="curved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813425" y="629285"/>
            <a:ext cx="1853565" cy="601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cons_free_list</a:t>
            </a:r>
          </a:p>
        </p:txBody>
      </p:sp>
      <p:cxnSp>
        <p:nvCxnSpPr>
          <p:cNvPr id="70" name="曲线连接符 69"/>
          <p:cNvCxnSpPr>
            <a:stCxn id="68" idx="2"/>
            <a:endCxn id="11" idx="0"/>
          </p:cNvCxnSpPr>
          <p:nvPr/>
        </p:nvCxnSpPr>
        <p:spPr>
          <a:xfrm rot="5400000" flipV="1">
            <a:off x="6500495" y="1470660"/>
            <a:ext cx="991870" cy="512445"/>
          </a:xfrm>
          <a:prstGeom prst="curvedConnector3">
            <a:avLst>
              <a:gd name="adj1" fmla="val 49968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11" idx="2"/>
            <a:endCxn id="28" idx="0"/>
          </p:cNvCxnSpPr>
          <p:nvPr/>
        </p:nvCxnSpPr>
        <p:spPr>
          <a:xfrm rot="5400000" flipV="1">
            <a:off x="8490585" y="1554480"/>
            <a:ext cx="535305" cy="300990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28" idx="2"/>
            <a:endCxn id="39" idx="0"/>
          </p:cNvCxnSpPr>
          <p:nvPr/>
        </p:nvCxnSpPr>
        <p:spPr>
          <a:xfrm rot="5400000" flipV="1">
            <a:off x="9995535" y="4163695"/>
            <a:ext cx="535305" cy="3175"/>
          </a:xfrm>
          <a:prstGeom prst="curved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39" idx="2"/>
            <a:endCxn id="36" idx="2"/>
          </p:cNvCxnSpPr>
          <p:nvPr/>
        </p:nvCxnSpPr>
        <p:spPr>
          <a:xfrm rot="5400000">
            <a:off x="9359900" y="4097655"/>
            <a:ext cx="3175" cy="1805940"/>
          </a:xfrm>
          <a:prstGeom prst="curvedConnector3">
            <a:avLst>
              <a:gd name="adj1" fmla="val 75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260715" y="629285"/>
            <a:ext cx="2426970" cy="601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cons_block_index</a:t>
            </a:r>
          </a:p>
        </p:txBody>
      </p:sp>
      <p:sp>
        <p:nvSpPr>
          <p:cNvPr id="76" name="等于号 75"/>
          <p:cNvSpPr/>
          <p:nvPr/>
        </p:nvSpPr>
        <p:spPr>
          <a:xfrm>
            <a:off x="10687685" y="739775"/>
            <a:ext cx="550545" cy="377825"/>
          </a:xfrm>
          <a:prstGeom prst="mathEqual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304905" y="632460"/>
            <a:ext cx="592455" cy="592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78" name="直接箭头连接符 77"/>
          <p:cNvCxnSpPr>
            <a:stCxn id="77" idx="2"/>
            <a:endCxn id="14" idx="0"/>
          </p:cNvCxnSpPr>
          <p:nvPr/>
        </p:nvCxnSpPr>
        <p:spPr>
          <a:xfrm flipH="1">
            <a:off x="9058910" y="1224915"/>
            <a:ext cx="254254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8155940" y="6378575"/>
            <a:ext cx="169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onsolas" panose="020B0609020204030204" charset="0"/>
                <a:cs typeface="Consolas" panose="020B0609020204030204" charset="0"/>
              </a:rPr>
              <a:t>include-yy</a:t>
            </a:r>
          </a:p>
        </p:txBody>
      </p:sp>
      <p:cxnSp>
        <p:nvCxnSpPr>
          <p:cNvPr id="2" name="曲线连接符 1"/>
          <p:cNvCxnSpPr>
            <a:stCxn id="36" idx="0"/>
            <a:endCxn id="64" idx="2"/>
          </p:cNvCxnSpPr>
          <p:nvPr/>
        </p:nvCxnSpPr>
        <p:spPr>
          <a:xfrm rot="16200000" flipH="1">
            <a:off x="9209405" y="3678555"/>
            <a:ext cx="1759585" cy="3265170"/>
          </a:xfrm>
          <a:prstGeom prst="curvedConnector5">
            <a:avLst>
              <a:gd name="adj1" fmla="val -13551"/>
              <a:gd name="adj2" fmla="val 49368"/>
              <a:gd name="adj3" fmla="val 113515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FB2F2CD0-77E1-E98D-8FA8-43774BBC7414}"/>
              </a:ext>
            </a:extLst>
          </p:cNvPr>
          <p:cNvSpPr txBox="1"/>
          <p:nvPr/>
        </p:nvSpPr>
        <p:spPr>
          <a:xfrm>
            <a:off x="2346031" y="3445788"/>
            <a:ext cx="2744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指向当前堆</a:t>
            </a:r>
          </a:p>
          <a:p>
            <a:r>
              <a:rPr lang="zh-CN" altLang="en-US" dirty="0"/>
              <a:t>为堆中未分配位置序号</a:t>
            </a:r>
          </a:p>
          <a:p>
            <a:r>
              <a:rPr lang="zh-CN" altLang="en-US" dirty="0"/>
              <a:t>指向堆中释放空间链表头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6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UzZGQwNDJhODhhYzE5Zjg3NTRlYmM2NDBiNjIyMG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</Words>
  <Application>Microsoft Office PowerPoint</Application>
  <PresentationFormat>宽屏</PresentationFormat>
  <Paragraphs>30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Comic Sans MS</vt:lpstr>
      <vt:lpstr>Consolas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</dc:creator>
  <cp:lastModifiedBy>越 易</cp:lastModifiedBy>
  <cp:revision>3</cp:revision>
  <dcterms:created xsi:type="dcterms:W3CDTF">2022-09-09T02:47:00Z</dcterms:created>
  <dcterms:modified xsi:type="dcterms:W3CDTF">2025-06-11T09:21:26Z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4B7817903F7B40748D8ACB410AD988C6</vt:lpwstr>
  </property>
  <property fmtid="{D5CDD505-2E9C-101B-9397-08002B2CF9AE}" pid="3" name="KSOProductBuildVer">
    <vt:lpwstr>2052-11.1.0.12358</vt:lpwstr>
  </property>
</Properties>
</file>