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3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BCAA1C8D-5377-4D6D-90CA-40DDDCA767D3}"/>
    <pc:docChg chg="custSel addSld modSld">
      <pc:chgData name="越 易" userId="da64734563400bd7" providerId="LiveId" clId="{BCAA1C8D-5377-4D6D-90CA-40DDDCA767D3}" dt="2025-08-05T06:06:24.510" v="5" actId="1076"/>
      <pc:docMkLst>
        <pc:docMk/>
      </pc:docMkLst>
      <pc:sldChg chg="addSp delSp modSp new mod">
        <pc:chgData name="越 易" userId="da64734563400bd7" providerId="LiveId" clId="{BCAA1C8D-5377-4D6D-90CA-40DDDCA767D3}" dt="2025-08-05T06:06:24.510" v="5" actId="1076"/>
        <pc:sldMkLst>
          <pc:docMk/>
          <pc:sldMk cId="167750892" sldId="258"/>
        </pc:sldMkLst>
        <pc:spChg chg="del">
          <ac:chgData name="越 易" userId="da64734563400bd7" providerId="LiveId" clId="{BCAA1C8D-5377-4D6D-90CA-40DDDCA767D3}" dt="2025-08-05T06:05:51.563" v="1" actId="478"/>
          <ac:spMkLst>
            <pc:docMk/>
            <pc:sldMk cId="167750892" sldId="258"/>
            <ac:spMk id="2" creationId="{B2C435D1-A1AF-96AE-3B9B-6F489E02779B}"/>
          </ac:spMkLst>
        </pc:spChg>
        <pc:spChg chg="del">
          <ac:chgData name="越 易" userId="da64734563400bd7" providerId="LiveId" clId="{BCAA1C8D-5377-4D6D-90CA-40DDDCA767D3}" dt="2025-08-05T06:05:51.563" v="1" actId="478"/>
          <ac:spMkLst>
            <pc:docMk/>
            <pc:sldMk cId="167750892" sldId="258"/>
            <ac:spMk id="3" creationId="{D815EF25-547D-0B6D-AA90-F6CD4F16AECA}"/>
          </ac:spMkLst>
        </pc:spChg>
        <pc:picChg chg="add mod">
          <ac:chgData name="越 易" userId="da64734563400bd7" providerId="LiveId" clId="{BCAA1C8D-5377-4D6D-90CA-40DDDCA767D3}" dt="2025-08-05T06:05:55.333" v="3" actId="1076"/>
          <ac:picMkLst>
            <pc:docMk/>
            <pc:sldMk cId="167750892" sldId="258"/>
            <ac:picMk id="5" creationId="{4673D80C-FFC4-36EF-9366-C2C43F2CD099}"/>
          </ac:picMkLst>
        </pc:picChg>
        <pc:picChg chg="add mod">
          <ac:chgData name="越 易" userId="da64734563400bd7" providerId="LiveId" clId="{BCAA1C8D-5377-4D6D-90CA-40DDDCA767D3}" dt="2025-08-05T06:06:24.510" v="5" actId="1076"/>
          <ac:picMkLst>
            <pc:docMk/>
            <pc:sldMk cId="167750892" sldId="258"/>
            <ac:picMk id="7" creationId="{ED0787C4-174A-33C4-32BC-0DD757250890}"/>
          </ac:picMkLst>
        </pc:picChg>
      </pc:sldChg>
    </pc:docChg>
  </pc:docChgLst>
  <pc:docChgLst>
    <pc:chgData name="越 易" userId="da64734563400bd7" providerId="LiveId" clId="{4138A92A-475A-4EF9-ADF4-2E0597070FCF}"/>
    <pc:docChg chg="custSel addSld modSld">
      <pc:chgData name="越 易" userId="da64734563400bd7" providerId="LiveId" clId="{4138A92A-475A-4EF9-ADF4-2E0597070FCF}" dt="2025-05-16T08:23:10.363" v="167" actId="1076"/>
      <pc:docMkLst>
        <pc:docMk/>
      </pc:docMkLst>
      <pc:sldChg chg="addSp delSp modSp new mod">
        <pc:chgData name="越 易" userId="da64734563400bd7" providerId="LiveId" clId="{4138A92A-475A-4EF9-ADF4-2E0597070FCF}" dt="2025-05-16T08:23:10.363" v="167" actId="1076"/>
        <pc:sldMkLst>
          <pc:docMk/>
          <pc:sldMk cId="3000501486" sldId="256"/>
        </pc:sldMkLst>
      </pc:sldChg>
      <pc:sldMasterChg chg="addSldLayout">
        <pc:chgData name="越 易" userId="da64734563400bd7" providerId="LiveId" clId="{4138A92A-475A-4EF9-ADF4-2E0597070FCF}" dt="2025-05-16T07:35:31.927" v="0" actId="680"/>
        <pc:sldMasterMkLst>
          <pc:docMk/>
          <pc:sldMasterMk cId="1151583530" sldId="2147483648"/>
        </pc:sldMasterMkLst>
        <pc:sldLayoutChg chg="add">
          <pc:chgData name="越 易" userId="da64734563400bd7" providerId="LiveId" clId="{4138A92A-475A-4EF9-ADF4-2E0597070FCF}" dt="2025-05-16T07:35:31.927" v="0" actId="680"/>
          <pc:sldLayoutMkLst>
            <pc:docMk/>
            <pc:sldMasterMk cId="1151583530" sldId="2147483648"/>
            <pc:sldLayoutMk cId="2452219012" sldId="2147483649"/>
          </pc:sldLayoutMkLst>
        </pc:sldLayoutChg>
      </pc:sldMasterChg>
    </pc:docChg>
  </pc:docChgLst>
  <pc:docChgLst>
    <pc:chgData name="越 易" userId="da64734563400bd7" providerId="LiveId" clId="{2F234114-E359-44DC-8140-030866B3A010}"/>
    <pc:docChg chg="undo custSel addSld modSld">
      <pc:chgData name="越 易" userId="da64734563400bd7" providerId="LiveId" clId="{2F234114-E359-44DC-8140-030866B3A010}" dt="2025-06-20T14:26:13.981" v="578" actId="14100"/>
      <pc:docMkLst>
        <pc:docMk/>
      </pc:docMkLst>
      <pc:sldChg chg="addSp delSp modSp new mod">
        <pc:chgData name="越 易" userId="da64734563400bd7" providerId="LiveId" clId="{2F234114-E359-44DC-8140-030866B3A010}" dt="2025-06-20T14:26:13.981" v="578" actId="14100"/>
        <pc:sldMkLst>
          <pc:docMk/>
          <pc:sldMk cId="264123005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9464-902B-1FD2-586C-77D476B8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EC481-3AD7-F2D8-4C95-76F678BA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2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EFDBA74-C001-6274-258C-4FB252456304}"/>
              </a:ext>
            </a:extLst>
          </p:cNvPr>
          <p:cNvSpPr/>
          <p:nvPr/>
        </p:nvSpPr>
        <p:spPr>
          <a:xfrm>
            <a:off x="3102173" y="555755"/>
            <a:ext cx="2176462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t--get-info-author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B7134-F2F8-0040-F43F-ADD4C1BF47D5}"/>
              </a:ext>
            </a:extLst>
          </p:cNvPr>
          <p:cNvSpPr/>
          <p:nvPr/>
        </p:nvSpPr>
        <p:spPr>
          <a:xfrm>
            <a:off x="3677846" y="1676628"/>
            <a:ext cx="225742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t-meta-tags-default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A274B7-CF74-C710-2E50-B733A74EE5B5}"/>
              </a:ext>
            </a:extLst>
          </p:cNvPr>
          <p:cNvSpPr/>
          <p:nvPr/>
        </p:nvSpPr>
        <p:spPr>
          <a:xfrm>
            <a:off x="9852421" y="561131"/>
            <a:ext cx="225742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t--build-meta-entry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581C5B-E8D2-86E6-5C42-92122BB7DEEB}"/>
              </a:ext>
            </a:extLst>
          </p:cNvPr>
          <p:cNvSpPr/>
          <p:nvPr/>
        </p:nvSpPr>
        <p:spPr>
          <a:xfrm>
            <a:off x="7033619" y="3900457"/>
            <a:ext cx="2895599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t--build-viewport-options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C42CAF-51A2-8ED9-67EA-22D3CC38C250}"/>
              </a:ext>
            </a:extLst>
          </p:cNvPr>
          <p:cNvSpPr/>
          <p:nvPr/>
        </p:nvSpPr>
        <p:spPr>
          <a:xfrm>
            <a:off x="5443538" y="549215"/>
            <a:ext cx="1714499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t--get-charset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EA993F-2EE2-C3CB-51AF-7C945BE36D39}"/>
              </a:ext>
            </a:extLst>
          </p:cNvPr>
          <p:cNvSpPr/>
          <p:nvPr/>
        </p:nvSpPr>
        <p:spPr>
          <a:xfrm>
            <a:off x="266698" y="1688545"/>
            <a:ext cx="301466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t--get-info-file-timestamp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A58E5F-549F-3D6E-B455-F801C8DEB3E7}"/>
              </a:ext>
            </a:extLst>
          </p:cNvPr>
          <p:cNvSpPr/>
          <p:nvPr/>
        </p:nvSpPr>
        <p:spPr>
          <a:xfrm>
            <a:off x="152400" y="542050"/>
            <a:ext cx="2814639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t-file-timestamp-default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9CEE28-C730-1362-ACC0-869EDBBAE15D}"/>
              </a:ext>
            </a:extLst>
          </p:cNvPr>
          <p:cNvSpPr/>
          <p:nvPr/>
        </p:nvSpPr>
        <p:spPr>
          <a:xfrm>
            <a:off x="7487844" y="561128"/>
            <a:ext cx="204549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t--get-info-title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C74069-A90A-A293-68A5-F055E2B02F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4109495" y="979564"/>
            <a:ext cx="777972" cy="61615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B3826CA-040C-BD3C-0958-FFBD3C4B765D}"/>
              </a:ext>
            </a:extLst>
          </p:cNvPr>
          <p:cNvSpPr/>
          <p:nvPr/>
        </p:nvSpPr>
        <p:spPr>
          <a:xfrm>
            <a:off x="2774155" y="3900458"/>
            <a:ext cx="219313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t--build-meta-tags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7259E6-F2B9-A37B-5098-296FDF1B4205}"/>
              </a:ext>
            </a:extLst>
          </p:cNvPr>
          <p:cNvSpPr/>
          <p:nvPr/>
        </p:nvSpPr>
        <p:spPr>
          <a:xfrm>
            <a:off x="5057776" y="5168239"/>
            <a:ext cx="219313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t--build-meta-info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70816D26-CA9F-2BBD-B438-8A47F0CB630A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398177" y="2492075"/>
            <a:ext cx="1880929" cy="93583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5316506-AD3D-505B-5C08-EC551F6A9B88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5400000">
            <a:off x="5200363" y="1858011"/>
            <a:ext cx="4264210" cy="235624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6B1C3A5-700B-3AAB-D6C2-0BAA02ED511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1265078" y="1179593"/>
            <a:ext cx="803594" cy="21431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34AABB36-9F6A-955F-A3D9-E6EE050ED78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16200000" flipH="1">
            <a:off x="2395791" y="1409685"/>
            <a:ext cx="3136793" cy="438031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9DC60A4D-22A8-52C9-FA1A-E2597C729F7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4089505" y="2956955"/>
            <a:ext cx="4276123" cy="14644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3F1C4CF-53EF-C370-E172-3528F5AA95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233065" y="1152387"/>
            <a:ext cx="2996425" cy="249971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2CD4DF4-D758-C955-53CC-9699E4C940D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5927715" y="-1152961"/>
            <a:ext cx="2996426" cy="711041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AE817392-F2D8-511C-6766-D8BD2172462E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6435636" y="622740"/>
            <a:ext cx="4264207" cy="4826790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DF6F347A-72FF-1DCA-77AA-A8987BAFC6C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4550093" y="3563988"/>
            <a:ext cx="924880" cy="228362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F4B670D-6B3D-6D5C-F79A-72FF75C085F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6855442" y="3542261"/>
            <a:ext cx="924881" cy="232707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0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8CB2F87-F0C4-02AD-26E0-58B24A70A053}"/>
              </a:ext>
            </a:extLst>
          </p:cNvPr>
          <p:cNvCxnSpPr>
            <a:cxnSpLocks/>
            <a:stCxn id="185" idx="0"/>
            <a:endCxn id="8" idx="3"/>
          </p:cNvCxnSpPr>
          <p:nvPr/>
        </p:nvCxnSpPr>
        <p:spPr>
          <a:xfrm flipH="1" flipV="1">
            <a:off x="4519409" y="5942265"/>
            <a:ext cx="698778" cy="471508"/>
          </a:xfrm>
          <a:prstGeom prst="straightConnector1">
            <a:avLst/>
          </a:prstGeom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89DAF5-A832-BCB5-10E7-AD720D154017}"/>
              </a:ext>
            </a:extLst>
          </p:cNvPr>
          <p:cNvSpPr/>
          <p:nvPr/>
        </p:nvSpPr>
        <p:spPr>
          <a:xfrm>
            <a:off x="4435129" y="421162"/>
            <a:ext cx="2178966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org-html-timestamp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03B3829D-1143-B2A6-4638-5A4866BB38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894470" y="2834759"/>
            <a:ext cx="461788" cy="47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1D3032-ACF8-E409-C94C-409ACFCDA5F5}"/>
              </a:ext>
            </a:extLst>
          </p:cNvPr>
          <p:cNvSpPr/>
          <p:nvPr/>
        </p:nvSpPr>
        <p:spPr>
          <a:xfrm>
            <a:off x="1620399" y="2263331"/>
            <a:ext cx="301466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org-element-interpret-data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D71C83-8ED1-0358-32C4-F2A23614A7D2}"/>
              </a:ext>
            </a:extLst>
          </p:cNvPr>
          <p:cNvSpPr/>
          <p:nvPr/>
        </p:nvSpPr>
        <p:spPr>
          <a:xfrm>
            <a:off x="1248869" y="3068020"/>
            <a:ext cx="374825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org-element-timestamp-interpreter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334045-FC19-8ED9-E011-7E799D10833B}"/>
              </a:ext>
            </a:extLst>
          </p:cNvPr>
          <p:cNvSpPr/>
          <p:nvPr/>
        </p:nvSpPr>
        <p:spPr>
          <a:xfrm>
            <a:off x="1731316" y="5770814"/>
            <a:ext cx="278809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cs typeface="Noto Mono" panose="020B0609030804020204" pitchFamily="50" charset="0"/>
              </a:rPr>
              <a:t>org-time-stamp-format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4CF916-9B3A-03A1-B03F-5B1B4DC27523}"/>
              </a:ext>
            </a:extLst>
          </p:cNvPr>
          <p:cNvSpPr/>
          <p:nvPr/>
        </p:nvSpPr>
        <p:spPr>
          <a:xfrm>
            <a:off x="4185168" y="1277470"/>
            <a:ext cx="2688598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org-timestamp-translate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D0CCF2-7FF7-8B4D-9900-11DD83BF2DA7}"/>
              </a:ext>
            </a:extLst>
          </p:cNvPr>
          <p:cNvSpPr/>
          <p:nvPr/>
        </p:nvSpPr>
        <p:spPr>
          <a:xfrm>
            <a:off x="7072761" y="2263330"/>
            <a:ext cx="280938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org-timestamp-has-time-p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B176BD-D9C1-9417-612B-AA6CD9CBB785}"/>
              </a:ext>
            </a:extLst>
          </p:cNvPr>
          <p:cNvSpPr/>
          <p:nvPr/>
        </p:nvSpPr>
        <p:spPr>
          <a:xfrm>
            <a:off x="5531835" y="3061812"/>
            <a:ext cx="2371148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org-format-timestamp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83E825-4549-844C-E4B7-6F7D91292B02}"/>
              </a:ext>
            </a:extLst>
          </p:cNvPr>
          <p:cNvSpPr/>
          <p:nvPr/>
        </p:nvSpPr>
        <p:spPr>
          <a:xfrm>
            <a:off x="7360650" y="3908869"/>
            <a:ext cx="252149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org-timestamp-to-time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9A83C07-6E41-B89F-8F31-D45DE0666931}"/>
              </a:ext>
            </a:extLst>
          </p:cNvPr>
          <p:cNvSpPr/>
          <p:nvPr/>
        </p:nvSpPr>
        <p:spPr>
          <a:xfrm>
            <a:off x="7506107" y="5770818"/>
            <a:ext cx="301466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format-time-string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19D0936-C998-5938-7573-DEDB2AA9643B}"/>
              </a:ext>
            </a:extLst>
          </p:cNvPr>
          <p:cNvSpPr/>
          <p:nvPr/>
        </p:nvSpPr>
        <p:spPr>
          <a:xfrm>
            <a:off x="5049275" y="5770813"/>
            <a:ext cx="141725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encode-time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855167-96E4-6DD9-9F27-2440074C9296}"/>
              </a:ext>
            </a:extLst>
          </p:cNvPr>
          <p:cNvSpPr/>
          <p:nvPr/>
        </p:nvSpPr>
        <p:spPr>
          <a:xfrm>
            <a:off x="4842850" y="5004580"/>
            <a:ext cx="181968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org-encode-time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2C9A01F-29E1-B494-BAE8-F8CD17AABA8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270336" y="1018338"/>
            <a:ext cx="513407" cy="48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3DA751E-D9F5-2D62-7E66-10182DBF8B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1944233" y="4589683"/>
            <a:ext cx="2359893" cy="236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26BCAA3-CA64-D150-92CB-423C6901A78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4007119" y="740983"/>
            <a:ext cx="642960" cy="240173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93AF602-CE49-9471-DE27-EF7B787696D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5543631" y="5556541"/>
            <a:ext cx="423332" cy="521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BB2A9037-55A4-E503-9F2E-E4AE3734AE5D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3641015" y="2892902"/>
            <a:ext cx="1593659" cy="262969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B3A347B-8373-EE87-7BA0-CD11A0C3670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888269" y="1645647"/>
            <a:ext cx="2359897" cy="589044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300848E0-1DC7-99C0-271D-C2116250641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6681981" y="467857"/>
            <a:ext cx="642959" cy="294798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FD77A703-22B0-48E0-3A1D-16C7E5F676C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5402718" y="1747120"/>
            <a:ext cx="1441441" cy="118794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769182E7-D292-0642-594F-2F06128532E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6682372" y="3439750"/>
            <a:ext cx="2366105" cy="229603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A1BF98E-A305-0674-20D5-DA230CD33E7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2252194" y="2493540"/>
            <a:ext cx="4150443" cy="2404104"/>
          </a:xfrm>
          <a:prstGeom prst="curvedConnector3">
            <a:avLst>
              <a:gd name="adj1" fmla="val 7886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ABDF16F6-A8D7-2A1C-2D7C-1BCB64D2CBA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7417325" y="2704796"/>
            <a:ext cx="504156" cy="190398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67D9E26D-F103-AD5F-0EDC-C6B58CDB93F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6810640" y="3193822"/>
            <a:ext cx="752810" cy="286870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19EF087F-6403-8198-57C3-92449E1AE07D}"/>
              </a:ext>
            </a:extLst>
          </p:cNvPr>
          <p:cNvSpPr/>
          <p:nvPr/>
        </p:nvSpPr>
        <p:spPr>
          <a:xfrm>
            <a:off x="90114" y="4953626"/>
            <a:ext cx="2806663" cy="34290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org-time-stamp-formats</a:t>
            </a:r>
            <a:endParaRPr lang="zh-CN" altLang="en-US" sz="1400" dirty="0">
              <a:solidFill>
                <a:schemeClr val="bg1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C0A992F-AD22-E709-2731-D6189C5FC173}"/>
              </a:ext>
            </a:extLst>
          </p:cNvPr>
          <p:cNvSpPr/>
          <p:nvPr/>
        </p:nvSpPr>
        <p:spPr>
          <a:xfrm>
            <a:off x="3562607" y="6413773"/>
            <a:ext cx="3311159" cy="342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org-timestamp-custom-formats</a:t>
            </a:r>
            <a:endParaRPr lang="zh-CN" altLang="en-US" sz="1400" dirty="0">
              <a:solidFill>
                <a:schemeClr val="tx1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8032109-6C4A-A58F-DEE3-E124628F124E}"/>
              </a:ext>
            </a:extLst>
          </p:cNvPr>
          <p:cNvSpPr/>
          <p:nvPr/>
        </p:nvSpPr>
        <p:spPr>
          <a:xfrm>
            <a:off x="341586" y="620950"/>
            <a:ext cx="3311159" cy="342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org-display-custom-times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41ED864C-DA1C-6B04-BC4F-9CF90F4D354D}"/>
              </a:ext>
            </a:extLst>
          </p:cNvPr>
          <p:cNvCxnSpPr>
            <a:cxnSpLocks/>
            <a:stCxn id="188" idx="2"/>
            <a:endCxn id="9" idx="1"/>
          </p:cNvCxnSpPr>
          <p:nvPr/>
        </p:nvCxnSpPr>
        <p:spPr>
          <a:xfrm>
            <a:off x="1997166" y="963852"/>
            <a:ext cx="2188002" cy="485069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8C438DA2-7DA6-7C0A-8B61-B0484DD42BB1}"/>
              </a:ext>
            </a:extLst>
          </p:cNvPr>
          <p:cNvCxnSpPr>
            <a:cxnSpLocks/>
            <a:stCxn id="184" idx="2"/>
            <a:endCxn id="8" idx="1"/>
          </p:cNvCxnSpPr>
          <p:nvPr/>
        </p:nvCxnSpPr>
        <p:spPr>
          <a:xfrm>
            <a:off x="1493446" y="5296528"/>
            <a:ext cx="237870" cy="645737"/>
          </a:xfrm>
          <a:prstGeom prst="straightConnector1">
            <a:avLst/>
          </a:prstGeom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FBBD0C-7AE2-EB73-3827-AD3F5861C2F8}"/>
              </a:ext>
            </a:extLst>
          </p:cNvPr>
          <p:cNvSpPr txBox="1"/>
          <p:nvPr/>
        </p:nvSpPr>
        <p:spPr>
          <a:xfrm>
            <a:off x="8923401" y="634567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include-yy 2025-06-20</a:t>
            </a:r>
            <a:endParaRPr lang="zh-CN" altLang="en-US" dirty="0"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3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73D80C-FFC4-36EF-9366-C2C43F2C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981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0787C4-174A-33C4-32BC-0DD75725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07" y="0"/>
            <a:ext cx="6973273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Noto Mono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易</dc:creator>
  <cp:lastModifiedBy>越 易</cp:lastModifiedBy>
  <cp:revision>1</cp:revision>
  <dcterms:created xsi:type="dcterms:W3CDTF">2025-05-16T07:35:30Z</dcterms:created>
  <dcterms:modified xsi:type="dcterms:W3CDTF">2025-08-05T06:06:30Z</dcterms:modified>
</cp:coreProperties>
</file>