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102C5-06CF-43FB-A4DE-0B59CE88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A5A7B-B24F-4274-B742-BCE2A17C1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43E22-53F0-41EF-B497-A8E05D34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FE6C-D45E-4A39-84D3-69E94C07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D42C5-3180-442F-90D2-DED6173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621F1-1EDA-48BA-A38E-7995A1E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A0490-111A-4CC8-AD8B-0107EDEA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59214-0E94-40E3-B3A0-846DF251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520FB-D3FB-4A05-8544-1851153F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F55F7-42D2-4C0C-81A3-8B60A69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5C284-AF63-421D-9C53-0752AB872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54563-72E6-4867-8B8D-A4A7F783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AE909-01F4-47F4-AFA5-6630BBEF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CAD2C-6377-4F4F-BBCA-C9DF24F5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F438A-BDF4-4355-A4C1-D39BBF32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BCE93-E3DC-4FD8-BC44-1FF9360E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BD75A-0ADF-4CD8-AA1A-663F4490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C6C2C-3C42-453B-A108-CBAC1D2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287F2-5779-4844-9D4A-3BEAF934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E509F-E0B9-4DBC-8C82-4FB09156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03BF-8389-4C65-90D0-94D7425F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988D4-BB8A-4616-899E-D806FCDD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0ECA6-E660-4773-B3A6-1D04C0F9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B77CB-382F-4937-AEB4-8E6D955D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85750-7ED9-4706-8FEE-53074325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4C2C1-B0DB-4E29-A5C2-8EBB88D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D4D29-6F47-4CE8-BCC7-223F0594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81463-71FF-4AB4-BB02-EAAD1E9C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D731D-3890-4432-93DA-05F21ACA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2B8C0-6622-4771-8D32-76473F07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0F4B2-92B7-42FB-8578-AA12C30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5A82-F737-4444-84A2-7A8A8AB4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C962F-D72A-48B6-9D32-9DB54B82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742EA-481C-427C-841E-C4857CE2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7AA63-0663-471E-ABA7-27E1AE2A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CB57B4-9C27-4007-9911-69C298F31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8016A-1D90-48E5-9181-BE74E461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62211-520A-48BD-AF4F-D3879AA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4A2D6-09DE-4BB7-BE12-3C8BA0B6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1B730-BAF3-4108-A6D4-79E90F4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5C575-1CA7-4FDD-98A4-36A719FD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1B7FD-C1FD-4396-9C53-48302104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93512-D61A-41CB-9532-6529DD3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9D42C-2A83-4EB6-A51B-CA884E82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7270D-E1AB-4864-B1F6-4A114CF6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B7008-90A3-42D1-B31F-2687E929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0BA5-AD94-4B7A-BDA2-D8F8FD6A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72F05-99B6-4FA8-8CEB-0BDDCDF7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B972B-0D19-48D1-B578-86BB1981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4D4C0-70DD-4E94-98B2-CCA440C6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22CBC-B31D-40F0-A16F-C83C0E94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27391-999D-4074-9589-DBBEDFAB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5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42BF-F0ED-4549-B928-82D26A11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DA825-AAE4-4113-966F-F2C72BA1A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8C5B-48CC-4B82-958C-09F85073F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340EE-305C-40DA-AA2D-049EFE0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599D4-B2FE-4AD7-9422-663ADD34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A16BD-40E1-4454-AD28-494F2F39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7D146-FC96-4FBC-9319-F62C4CFB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2B7B4-8A6F-4E4A-9680-889A2709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0A138-AEEA-4262-A106-C7612AD62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3627-A356-412C-ADFC-7983ACDB7AA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ABCAB-6CBD-479D-97AB-39ADB91B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DEF91-B104-481B-90D7-F9E55FA9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FE1D-5805-4555-A2CB-348E5108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cloud.cn/" TargetMode="External"/><Relationship Id="rId2" Type="http://schemas.openxmlformats.org/officeDocument/2006/relationships/hyperlink" Target="https://github.com/includeleec/mixin-python3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nnewb/leancloud-better-storage-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0D3DF-8457-4FDA-B2F9-54AADC1A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3908"/>
            <a:ext cx="9144000" cy="2387600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Mixin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 Robot Store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F238D-8BB8-419A-A4E9-9FDD362B7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092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Adobe Caslon Pro Bold" panose="0205070206050A020403" pitchFamily="18" charset="0"/>
              </a:rPr>
              <a:t>Code by </a:t>
            </a:r>
            <a:r>
              <a:rPr lang="en-US" altLang="zh-CN" dirty="0" err="1">
                <a:latin typeface="Adobe Caslon Pro Bold" panose="0205070206050A020403" pitchFamily="18" charset="0"/>
              </a:rPr>
              <a:t>Wuyun</a:t>
            </a:r>
            <a:endParaRPr lang="zh-CN" altLang="en-US" dirty="0">
              <a:latin typeface="Adobe Caslon Pro Bold" panose="0205070206050A0204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6E994A-FF8F-4D67-90F9-06FE39C4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61" y="1803030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B229-5924-4EE7-ABA7-C76A7693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Introduction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B0DF5-283A-48C5-92A1-181064C6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dobe Caslon Pro Bold" panose="0205070206050A020403" pitchFamily="18" charset="0"/>
              </a:rPr>
              <a:t>Collect all awesome </a:t>
            </a:r>
            <a:r>
              <a:rPr lang="en-US" altLang="zh-CN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dirty="0">
                <a:latin typeface="Adobe Caslon Pro Bold" panose="0205070206050A020403" pitchFamily="18" charset="0"/>
              </a:rPr>
              <a:t> Robots in our Store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dobe Caslon Pro Bold" panose="0205070206050A020403" pitchFamily="18" charset="0"/>
              </a:rPr>
              <a:t> </a:t>
            </a:r>
            <a:r>
              <a:rPr lang="en-US" altLang="zh-CN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dirty="0">
                <a:latin typeface="Adobe Caslon Pro Bold" panose="0205070206050A020403" pitchFamily="18" charset="0"/>
              </a:rPr>
              <a:t> ID:7000101718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dobe Caslon Pro Bold" panose="0205070206050A020403" pitchFamily="18" charset="0"/>
              </a:rPr>
              <a:t>base on </a:t>
            </a:r>
            <a:r>
              <a:rPr lang="en-US" altLang="zh-CN" dirty="0" err="1">
                <a:latin typeface="Adobe Caslon Pro Bold" panose="0205070206050A020403" pitchFamily="18" charset="0"/>
                <a:hlinkClick r:id="rId2"/>
              </a:rPr>
              <a:t>Mixin</a:t>
            </a:r>
            <a:r>
              <a:rPr lang="en-US" altLang="zh-CN" dirty="0">
                <a:latin typeface="Adobe Caslon Pro Bold" panose="0205070206050A020403" pitchFamily="18" charset="0"/>
                <a:hlinkClick r:id="rId2"/>
              </a:rPr>
              <a:t> Python3 SDK</a:t>
            </a:r>
            <a:endParaRPr lang="en-US" altLang="zh-CN" dirty="0">
              <a:latin typeface="Adobe Caslon Pro Bold" panose="0205070206050A0204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Adobe Caslon Pro Bold" panose="0205070206050A020403" pitchFamily="18" charset="0"/>
              </a:rPr>
              <a:t>Storage power by </a:t>
            </a:r>
            <a:r>
              <a:rPr lang="en-US" altLang="zh-CN" dirty="0" err="1">
                <a:latin typeface="Adobe Caslon Pro Bold" panose="0205070206050A020403" pitchFamily="18" charset="0"/>
                <a:hlinkClick r:id="rId3"/>
              </a:rPr>
              <a:t>leancloud</a:t>
            </a:r>
            <a:r>
              <a:rPr lang="en-US" altLang="zh-CN" dirty="0">
                <a:latin typeface="Adobe Caslon Pro Bold" panose="0205070206050A020403" pitchFamily="18" charset="0"/>
              </a:rPr>
              <a:t>, use </a:t>
            </a:r>
            <a:r>
              <a:rPr lang="en-US" altLang="zh-CN" dirty="0" err="1">
                <a:latin typeface="Adobe Caslon Pro Bold" panose="0205070206050A020403" pitchFamily="18" charset="0"/>
                <a:hlinkClick r:id="rId4"/>
              </a:rPr>
              <a:t>leancloud</a:t>
            </a:r>
            <a:r>
              <a:rPr lang="en-US" altLang="zh-CN" dirty="0">
                <a:latin typeface="Adobe Caslon Pro Bold" panose="0205070206050A020403" pitchFamily="18" charset="0"/>
                <a:hlinkClick r:id="rId4"/>
              </a:rPr>
              <a:t>-better-storage-python</a:t>
            </a:r>
            <a:endParaRPr lang="en-US" altLang="zh-CN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5963-673A-451C-AEC7-21EDAE1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9748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Commands of Robot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1D29E-7CD5-4068-B969-F5D90E75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975"/>
            <a:ext cx="10862569" cy="54242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1800" dirty="0">
                <a:latin typeface="Adobe Caslon Pro Bold" panose="0205070206050A020403" pitchFamily="18" charset="0"/>
              </a:rPr>
              <a:t>Collect all awesome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Robots in our Store  (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ID:7000101718)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dobe Caslon Pro Bold" panose="0205070206050A020403" pitchFamily="18" charset="0"/>
              </a:rPr>
              <a:t>you can reply [..] these below:</a:t>
            </a:r>
          </a:p>
          <a:p>
            <a:pPr>
              <a:lnSpc>
                <a:spcPct val="170000"/>
              </a:lnSpc>
            </a:pP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hot</a:t>
            </a:r>
            <a:r>
              <a:rPr lang="en-US" altLang="zh-CN" sz="1800" dirty="0">
                <a:latin typeface="Adobe Caslon Pro Bold" panose="0205070206050A020403" pitchFamily="18" charset="0"/>
              </a:rPr>
              <a:t>: most popular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robots</a:t>
            </a:r>
          </a:p>
          <a:p>
            <a:pPr>
              <a:lnSpc>
                <a:spcPct val="170000"/>
              </a:lnSpc>
            </a:pP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new</a:t>
            </a:r>
            <a:r>
              <a:rPr lang="en-US" altLang="zh-CN" sz="1800" dirty="0">
                <a:latin typeface="Adobe Caslon Pro Bold" panose="0205070206050A020403" pitchFamily="18" charset="0"/>
              </a:rPr>
              <a:t>: the latest submission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robots</a:t>
            </a:r>
          </a:p>
          <a:p>
            <a:pPr>
              <a:lnSpc>
                <a:spcPct val="170000"/>
              </a:lnSpc>
            </a:pP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top</a:t>
            </a:r>
            <a:r>
              <a:rPr lang="en-US" altLang="zh-CN" sz="1800" dirty="0">
                <a:latin typeface="Adobe Caslon Pro Bold" panose="0205070206050A020403" pitchFamily="18" charset="0"/>
              </a:rPr>
              <a:t>: top rating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robots</a:t>
            </a:r>
          </a:p>
          <a:p>
            <a:pPr>
              <a:lnSpc>
                <a:spcPct val="170000"/>
              </a:lnSpc>
            </a:pP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search</a:t>
            </a:r>
            <a:r>
              <a:rPr lang="en-US" altLang="zh-CN" sz="1800" dirty="0">
                <a:latin typeface="Adobe Caslon Pro Bold" panose="0205070206050A020403" pitchFamily="18" charset="0"/>
              </a:rPr>
              <a:t>: find a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 by name/tag/description</a:t>
            </a:r>
          </a:p>
          <a:p>
            <a:pPr>
              <a:lnSpc>
                <a:spcPct val="170000"/>
              </a:lnSpc>
            </a:pP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code</a:t>
            </a:r>
            <a:r>
              <a:rPr lang="en-US" altLang="zh-CN" sz="1800" dirty="0">
                <a:latin typeface="Adobe Caslon Pro Bold" panose="0205070206050A020403" pitchFamily="18" charset="0"/>
              </a:rPr>
              <a:t>: return a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 by code (star with '7000')</a:t>
            </a:r>
          </a:p>
          <a:p>
            <a:pPr>
              <a:lnSpc>
                <a:spcPct val="170000"/>
              </a:lnSpc>
            </a:pP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rate</a:t>
            </a:r>
            <a:r>
              <a:rPr lang="en-US" altLang="zh-CN" sz="1800" dirty="0">
                <a:latin typeface="Adobe Caslon Pro Bold" panose="0205070206050A020403" pitchFamily="18" charset="0"/>
              </a:rPr>
              <a:t>: rating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</a:t>
            </a:r>
          </a:p>
          <a:p>
            <a:pPr>
              <a:lnSpc>
                <a:spcPct val="170000"/>
              </a:lnSpc>
            </a:pP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submit</a:t>
            </a:r>
            <a:r>
              <a:rPr lang="en-US" altLang="zh-CN" sz="1800" dirty="0">
                <a:latin typeface="Adobe Caslon Pro Bold" panose="0205070206050A020403" pitchFamily="18" charset="0"/>
              </a:rPr>
              <a:t>: submit a new </a:t>
            </a:r>
            <a:r>
              <a:rPr lang="en-US" altLang="zh-CN" sz="1800" dirty="0" err="1">
                <a:latin typeface="Adobe Caslon Pro Bold" panose="0205070206050A020403" pitchFamily="18" charset="0"/>
              </a:rPr>
              <a:t>mixin</a:t>
            </a:r>
            <a:r>
              <a:rPr lang="en-US" altLang="zh-CN" sz="1800" dirty="0">
                <a:latin typeface="Adobe Caslon Pro Bold" panose="0205070206050A020403" pitchFamily="18" charset="0"/>
              </a:rPr>
              <a:t> robot (http://m3blockchain.mikecrm.com/A95F8m4)</a:t>
            </a:r>
          </a:p>
          <a:p>
            <a:pPr>
              <a:lnSpc>
                <a:spcPct val="170000"/>
              </a:lnSpc>
            </a:pP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help</a:t>
            </a:r>
            <a:r>
              <a:rPr lang="en-US" altLang="zh-CN" sz="1800" dirty="0">
                <a:latin typeface="Adobe Caslon Pro Bold" panose="0205070206050A020403" pitchFamily="18" charset="0"/>
              </a:rPr>
              <a:t>: if you have other problems...</a:t>
            </a:r>
            <a:endParaRPr lang="zh-CN" altLang="en-US" sz="1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2665D-947B-4ECA-A709-3C88729D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dobe Caslon Pro Bold" panose="0205070206050A020403" pitchFamily="18" charset="0"/>
              </a:rPr>
              <a:t>Screenshots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2FCE3D-1AF0-4E9F-AA43-90A5D238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73" y="1406136"/>
            <a:ext cx="2607356" cy="52147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62A8F7-A601-45DA-B0FF-BE01EB41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5" y="1406137"/>
            <a:ext cx="2607356" cy="52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122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Adobe Caslon Pro Bold</vt:lpstr>
      <vt:lpstr>Arial</vt:lpstr>
      <vt:lpstr>Office 主题​​</vt:lpstr>
      <vt:lpstr>Mixin Robot Store</vt:lpstr>
      <vt:lpstr>Introduction</vt:lpstr>
      <vt:lpstr>Commands of Robot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 Robot Store</dc:title>
  <dc:creator>程 李</dc:creator>
  <cp:lastModifiedBy>程 李</cp:lastModifiedBy>
  <cp:revision>6</cp:revision>
  <dcterms:created xsi:type="dcterms:W3CDTF">2019-01-08T10:03:11Z</dcterms:created>
  <dcterms:modified xsi:type="dcterms:W3CDTF">2019-01-08T10:19:57Z</dcterms:modified>
</cp:coreProperties>
</file>