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F76F0-4C7A-4A76-A8FA-97F6FE153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DB9106-2DD1-4B18-AAA7-B88EDE6D8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0FB7A-35C6-4FBE-95D6-581336DA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DDEDB-2B73-418F-B8B3-C1AF023B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C0429-43F0-4F7C-BEEA-76229DF9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0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28950-B089-481F-B5F3-D8FA9C72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768A3C-F5B7-4335-AAE0-34F20E99C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A79D4-B1D2-4092-812E-D681346B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C41A0-1958-4AC4-8FC0-DE7094BC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295E3-46B8-403F-BA52-9822EB01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5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5A5C00-B768-420B-B7FE-5FB313CE0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04095E-20B9-4923-B6EF-5D188C51B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85DB1-21FB-428C-8C7F-6FEA5500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BB80E-A45A-4519-984A-599EECD3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83E62-3056-4D35-BADE-794A94C5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BC3D1-E60F-460F-BF30-7520C8E2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F93DC-846B-4302-9F5E-3C881CF2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A45F02-C098-4386-99D2-DCC25F81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A6CDD-8E23-4922-99B9-FC86FBEF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BE400-C348-4992-9F0C-D44ED590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8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30380-A35E-4EBA-B68B-A9A461BD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B6765-0742-4AA0-B15F-B90BA3C7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9C07CA-7CDB-4236-BEC7-B371C0D9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70DD8-8562-4B46-8C72-5EF96219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FF0E6-E0B7-4824-8E43-FA7DE070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30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8C204-83EF-464B-A1DC-4ABDE099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F401EB-A33E-4CC2-B374-7A3E5C1AA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EA746-8FAA-479C-9C11-0C35D7D80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3B7B3-163F-48B6-8BC0-CABBC789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58D20-889B-4E70-B2CE-DFCB0F0C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2880A-3C57-43CC-B419-F99460A3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2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57C0C-CAE8-4ED1-A3D5-9D3D6934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B27BE6-37E6-486F-98CB-44DC73442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0D9865-F415-4F1A-83D0-7FEF444A6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1DBF30-6D25-4442-8A88-ED67E5E3B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6A996F-2FD3-4527-8514-5383FF0DC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5283BB-2D98-4FAE-A909-55AF2BFA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D2EE89-94C7-4034-B9C2-FC80798C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DCA841-C749-496A-A308-F63B34FD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85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1BAB3-7D02-41D5-91F6-DC4E9399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9FD42-1E0D-4138-86AC-AF1AC461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BC7D7A-253C-4FC6-BDDA-37B9DBA3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BAD14-30A4-4E19-B4FD-4FFB3D17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17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4D76B3-7A11-40BA-B152-D46E4D57D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9AAB00-B3F2-417E-9662-BE57D19B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A9B7D-AD01-4E2D-849B-17F5040C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1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74F63-B394-4844-9CD7-BC8F17C8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61BF6-8043-4387-9CC5-06B86AC8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8AEF9B-BCAA-42CF-B4BD-530EDBA17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73F714-6C0C-4D42-9DB6-B5AED12D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9FD3F-9946-45B6-B661-CDD8B41A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8BA64-DFBD-459F-AB27-9318EE6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7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816D0-57B3-47EE-B66A-58500EC9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071771-5A2A-4712-9116-C55745553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F03F63-5E39-4FBD-94A6-CB86DC17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76E33-FF4F-4D08-A0E9-171F0748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68580-46A0-4706-8E74-8B668702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C29338-BAF4-4888-BBB1-4ECDA213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8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502037-447F-4C79-8DFE-6611F2A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308B9-1F92-4FB2-95A4-8D5E6AD2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0F7D00-BA9C-4DF3-9846-92A124045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46A4-409A-480F-81B2-7AFBEF7B0490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622E2-1E5B-4A15-88A0-76AEDFE5F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4B7AF-CE2A-45F2-9AA3-7C994C38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38C82-FDF2-40FF-82FA-01A310F9B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2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617F-3F5F-4388-9183-7F96A930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하드웨어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F34A34-E6AC-44BF-B5FF-8EDDA757F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9997"/>
            <a:ext cx="6740054" cy="39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617F-3F5F-4388-9183-7F96A930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FE7514-69D7-4777-B411-069045AC2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6" y="1460500"/>
            <a:ext cx="4183201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0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하드웨어</vt:lpstr>
      <vt:lpstr>소프트웨어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하드웨어</dc:title>
  <dc:creator>동준 신</dc:creator>
  <cp:lastModifiedBy>동준 신</cp:lastModifiedBy>
  <cp:revision>2</cp:revision>
  <dcterms:created xsi:type="dcterms:W3CDTF">2019-04-19T06:56:40Z</dcterms:created>
  <dcterms:modified xsi:type="dcterms:W3CDTF">2019-04-19T07:07:05Z</dcterms:modified>
</cp:coreProperties>
</file>