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94706"/>
  </p:normalViewPr>
  <p:slideViewPr>
    <p:cSldViewPr>
      <p:cViewPr varScale="1">
        <p:scale>
          <a:sx n="82" d="100"/>
          <a:sy n="82" d="100"/>
        </p:scale>
        <p:origin x="1176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EBC-0530-4ACD-AA07-16D0A14C298F}" type="datetimeFigureOut">
              <a:rPr lang="ko-KR" altLang="en-US" smtClean="0"/>
              <a:t>2019. 1. 24.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A46-2281-40AC-868F-6C19DD924D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EBC-0530-4ACD-AA07-16D0A14C298F}" type="datetimeFigureOut">
              <a:rPr lang="ko-KR" altLang="en-US" smtClean="0"/>
              <a:t>2019. 1. 24.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A46-2281-40AC-868F-6C19DD924D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EBC-0530-4ACD-AA07-16D0A14C298F}" type="datetimeFigureOut">
              <a:rPr lang="ko-KR" altLang="en-US" smtClean="0"/>
              <a:t>2019. 1. 24.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A46-2281-40AC-868F-6C19DD924D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EBC-0530-4ACD-AA07-16D0A14C298F}" type="datetimeFigureOut">
              <a:rPr lang="ko-KR" altLang="en-US" smtClean="0"/>
              <a:t>2019. 1. 24.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A46-2281-40AC-868F-6C19DD924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A46-2281-40AC-868F-6C19DD924D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4E14EBC-0530-4ACD-AA07-16D0A14C298F}" type="datetimeFigureOut">
              <a:rPr lang="ko-KR" altLang="en-US" smtClean="0"/>
              <a:t>2019. 1. 24.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EBC-0530-4ACD-AA07-16D0A14C298F}" type="datetimeFigureOut">
              <a:rPr lang="ko-KR" altLang="en-US" smtClean="0"/>
              <a:t>2019. 1. 24.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A46-2281-40AC-868F-6C19DD924D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EBC-0530-4ACD-AA07-16D0A14C298F}" type="datetimeFigureOut">
              <a:rPr lang="ko-KR" altLang="en-US" smtClean="0"/>
              <a:t>2019. 1. 24.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A46-2281-40AC-868F-6C19DD924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EBC-0530-4ACD-AA07-16D0A14C298F}" type="datetimeFigureOut">
              <a:rPr lang="ko-KR" altLang="en-US" smtClean="0"/>
              <a:t>2019. 1. 24.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A46-2281-40AC-868F-6C19DD924D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EBC-0530-4ACD-AA07-16D0A14C298F}" type="datetimeFigureOut">
              <a:rPr lang="ko-KR" altLang="en-US" smtClean="0"/>
              <a:t>2019. 1. 24.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A46-2281-40AC-868F-6C19DD924D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EBC-0530-4ACD-AA07-16D0A14C298F}" type="datetimeFigureOut">
              <a:rPr lang="ko-KR" altLang="en-US" smtClean="0"/>
              <a:t>2019. 1. 24.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A46-2281-40AC-868F-6C19DD924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EBC-0530-4ACD-AA07-16D0A14C298F}" type="datetimeFigureOut">
              <a:rPr lang="ko-KR" altLang="en-US" smtClean="0"/>
              <a:t>2019. 1. 24.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A46-2281-40AC-868F-6C19DD924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4E14EBC-0530-4ACD-AA07-16D0A14C298F}" type="datetimeFigureOut">
              <a:rPr lang="ko-KR" altLang="en-US" smtClean="0"/>
              <a:t>2019. 1. 24.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4818A46-2281-40AC-868F-6C19DD924D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476672"/>
            <a:ext cx="7175351" cy="1793167"/>
          </a:xfrm>
        </p:spPr>
        <p:txBody>
          <a:bodyPr/>
          <a:lstStyle/>
          <a:p>
            <a:r>
              <a:rPr lang="ko-KR" altLang="en-US" dirty="0"/>
              <a:t>자바 세미 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아프지말조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92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2852936"/>
            <a:ext cx="8554805" cy="939784"/>
          </a:xfrm>
        </p:spPr>
        <p:txBody>
          <a:bodyPr/>
          <a:lstStyle/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72893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선정이유 </a:t>
            </a:r>
            <a:r>
              <a:rPr lang="en-US" altLang="ko-KR" dirty="0"/>
              <a:t>: Network, Socket, Thread, I/O </a:t>
            </a:r>
            <a:r>
              <a:rPr lang="ko-KR" altLang="en-US" dirty="0"/>
              <a:t>를 사용하기에 적합한 모델인 피부과 예약시스템을 선정하였음</a:t>
            </a:r>
            <a:r>
              <a:rPr lang="en-US" altLang="ko-KR" dirty="0"/>
              <a:t>.  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피부과 예약 시스템</a:t>
            </a:r>
          </a:p>
        </p:txBody>
      </p:sp>
    </p:spTree>
    <p:extLst>
      <p:ext uri="{BB962C8B-B14F-4D97-AF65-F5344CB8AC3E}">
        <p14:creationId xmlns:p14="http://schemas.microsoft.com/office/powerpoint/2010/main" val="395880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b="1" dirty="0"/>
              <a:t>관리자</a:t>
            </a:r>
            <a:br>
              <a:rPr lang="en-US" altLang="ko-KR" dirty="0"/>
            </a:br>
            <a:r>
              <a:rPr lang="en-US" altLang="ko-KR" sz="2600" dirty="0"/>
              <a:t>1. </a:t>
            </a:r>
            <a:r>
              <a:rPr lang="ko-KR" altLang="en-US" sz="2600" dirty="0"/>
              <a:t>고객의 예약을 대신 해줄 수 있어야 한다</a:t>
            </a:r>
            <a:r>
              <a:rPr lang="en-US" altLang="ko-KR" sz="2600" dirty="0"/>
              <a:t>.</a:t>
            </a:r>
            <a:br>
              <a:rPr lang="en-US" altLang="ko-KR" sz="2600" dirty="0"/>
            </a:br>
            <a:r>
              <a:rPr lang="en-US" altLang="ko-KR" sz="2600" dirty="0"/>
              <a:t>2. </a:t>
            </a:r>
            <a:r>
              <a:rPr lang="ko-KR" altLang="en-US" sz="2600" dirty="0"/>
              <a:t>관리자는 날짜 별로 예약을 확인할 수 있고 고객의 예약현황 및 상세 예약 정보 등을 모두 확인 할 수 있어야 한다</a:t>
            </a:r>
            <a:r>
              <a:rPr lang="en-US" altLang="ko-KR" sz="2600" dirty="0"/>
              <a:t>.</a:t>
            </a:r>
            <a:br>
              <a:rPr lang="en-US" altLang="ko-KR" sz="2800" dirty="0"/>
            </a:br>
            <a:endParaRPr lang="en-US" altLang="ko-KR" sz="2800" dirty="0"/>
          </a:p>
          <a:p>
            <a:r>
              <a:rPr lang="ko-KR" altLang="en-US" b="1" dirty="0"/>
              <a:t>고객</a:t>
            </a:r>
            <a:br>
              <a:rPr lang="en-US" altLang="ko-KR" dirty="0"/>
            </a:br>
            <a:r>
              <a:rPr lang="en-US" altLang="ko-KR" sz="2600" dirty="0"/>
              <a:t>1. </a:t>
            </a:r>
            <a:r>
              <a:rPr lang="ko-KR" altLang="en-US" sz="2600" dirty="0"/>
              <a:t>회원가입을 통해 로그인 할 수 있어야 한다</a:t>
            </a:r>
            <a:r>
              <a:rPr lang="en-US" altLang="ko-KR" sz="2600" dirty="0"/>
              <a:t>.</a:t>
            </a:r>
            <a:br>
              <a:rPr lang="en-US" altLang="ko-KR" sz="2600" dirty="0"/>
            </a:br>
            <a:r>
              <a:rPr lang="en-US" altLang="ko-KR" sz="2600" dirty="0"/>
              <a:t>2. </a:t>
            </a:r>
            <a:r>
              <a:rPr lang="ko-KR" altLang="en-US" sz="2600" dirty="0"/>
              <a:t>고객은 하나의 시술을 골라 날짜와 시간을 선택해 예약 할 수 있어야 한다</a:t>
            </a:r>
            <a:r>
              <a:rPr lang="en-US" altLang="ko-KR" sz="2600" dirty="0"/>
              <a:t>.</a:t>
            </a:r>
            <a:br>
              <a:rPr lang="en-US" altLang="ko-KR" sz="2600" dirty="0"/>
            </a:br>
            <a:r>
              <a:rPr lang="en-US" altLang="ko-KR" sz="2600" dirty="0"/>
              <a:t>3. </a:t>
            </a:r>
            <a:r>
              <a:rPr lang="ko-KR" altLang="en-US" sz="2600" dirty="0"/>
              <a:t>고객은 예약한 정보를 본인만 확인 할 수 있어야 한다</a:t>
            </a:r>
            <a:r>
              <a:rPr lang="en-US" altLang="ko-KR" sz="2600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</p:spTree>
    <p:extLst>
      <p:ext uri="{BB962C8B-B14F-4D97-AF65-F5344CB8AC3E}">
        <p14:creationId xmlns:p14="http://schemas.microsoft.com/office/powerpoint/2010/main" val="279801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예약 시스템</a:t>
            </a:r>
            <a:endParaRPr lang="en-US" altLang="ko-KR" dirty="0"/>
          </a:p>
          <a:p>
            <a:r>
              <a:rPr lang="ko-KR" altLang="en-US" dirty="0"/>
              <a:t>예약 확인 시스템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기능분석</a:t>
            </a:r>
          </a:p>
        </p:txBody>
      </p:sp>
    </p:spTree>
    <p:extLst>
      <p:ext uri="{BB962C8B-B14F-4D97-AF65-F5344CB8AC3E}">
        <p14:creationId xmlns:p14="http://schemas.microsoft.com/office/powerpoint/2010/main" val="113155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364903" cy="460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67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Network </a:t>
            </a:r>
          </a:p>
          <a:p>
            <a:r>
              <a:rPr lang="en-US" altLang="ko-KR" sz="2400" dirty="0"/>
              <a:t>Socket </a:t>
            </a:r>
          </a:p>
          <a:p>
            <a:r>
              <a:rPr lang="en-US" altLang="ko-KR" sz="2400" dirty="0"/>
              <a:t>Thread </a:t>
            </a:r>
          </a:p>
          <a:p>
            <a:r>
              <a:rPr lang="en-US" altLang="ko-KR" sz="2400" dirty="0"/>
              <a:t>I/O </a:t>
            </a:r>
          </a:p>
          <a:p>
            <a:r>
              <a:rPr lang="en-US" altLang="ko-KR" sz="2400" dirty="0" err="1"/>
              <a:t>Json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 요소</a:t>
            </a:r>
          </a:p>
        </p:txBody>
      </p:sp>
    </p:spTree>
    <p:extLst>
      <p:ext uri="{BB962C8B-B14F-4D97-AF65-F5344CB8AC3E}">
        <p14:creationId xmlns:p14="http://schemas.microsoft.com/office/powerpoint/2010/main" val="377582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: </a:t>
            </a:r>
            <a:r>
              <a:rPr lang="ko-KR" altLang="en-US" dirty="0"/>
              <a:t>노한나</a:t>
            </a:r>
            <a:endParaRPr lang="en-US" altLang="ko-KR" dirty="0"/>
          </a:p>
          <a:p>
            <a:r>
              <a:rPr lang="ko-KR" altLang="en-US" dirty="0"/>
              <a:t>회원가입 </a:t>
            </a:r>
            <a:r>
              <a:rPr lang="en-US" altLang="ko-KR" dirty="0"/>
              <a:t>: </a:t>
            </a:r>
            <a:r>
              <a:rPr lang="ko-KR" altLang="en-US" dirty="0"/>
              <a:t>박종민</a:t>
            </a:r>
            <a:endParaRPr lang="en-US" altLang="ko-KR" dirty="0"/>
          </a:p>
          <a:p>
            <a:r>
              <a:rPr lang="ko-KR" altLang="en-US" dirty="0"/>
              <a:t>환영 패널 및 예약하기 </a:t>
            </a:r>
            <a:r>
              <a:rPr lang="en-US" altLang="ko-KR" dirty="0"/>
              <a:t>: </a:t>
            </a:r>
            <a:r>
              <a:rPr lang="ko-KR" altLang="en-US" dirty="0"/>
              <a:t>신동준</a:t>
            </a:r>
            <a:endParaRPr lang="en-US" altLang="ko-KR" dirty="0"/>
          </a:p>
          <a:p>
            <a:r>
              <a:rPr lang="ko-KR" altLang="en-US" dirty="0"/>
              <a:t>예약 확인 및 상세예약 정보 </a:t>
            </a:r>
            <a:r>
              <a:rPr lang="en-US" altLang="ko-KR" dirty="0"/>
              <a:t>: </a:t>
            </a:r>
            <a:r>
              <a:rPr lang="ko-KR" altLang="en-US" dirty="0"/>
              <a:t>김영훈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담당 모듈</a:t>
            </a:r>
          </a:p>
        </p:txBody>
      </p:sp>
    </p:spTree>
    <p:extLst>
      <p:ext uri="{BB962C8B-B14F-4D97-AF65-F5344CB8AC3E}">
        <p14:creationId xmlns:p14="http://schemas.microsoft.com/office/powerpoint/2010/main" val="110708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: </a:t>
            </a:r>
            <a:r>
              <a:rPr lang="ko-KR" altLang="en-US" dirty="0"/>
              <a:t>노한나</a:t>
            </a:r>
            <a:endParaRPr lang="en-US" altLang="ko-KR" dirty="0"/>
          </a:p>
          <a:p>
            <a:r>
              <a:rPr lang="ko-KR" altLang="en-US" dirty="0"/>
              <a:t>회원가입 </a:t>
            </a:r>
            <a:r>
              <a:rPr lang="en-US" altLang="ko-KR" dirty="0"/>
              <a:t>: </a:t>
            </a:r>
            <a:r>
              <a:rPr lang="ko-KR" altLang="en-US" dirty="0"/>
              <a:t>박종민</a:t>
            </a:r>
            <a:endParaRPr lang="en-US" altLang="ko-KR" dirty="0"/>
          </a:p>
          <a:p>
            <a:r>
              <a:rPr lang="ko-KR" altLang="en-US" dirty="0"/>
              <a:t>환영 패널 및 예약하기 </a:t>
            </a:r>
            <a:r>
              <a:rPr lang="en-US" altLang="ko-KR" dirty="0"/>
              <a:t>: </a:t>
            </a:r>
            <a:r>
              <a:rPr lang="ko-KR" altLang="en-US" dirty="0"/>
              <a:t>신동준</a:t>
            </a:r>
            <a:endParaRPr lang="en-US" altLang="ko-KR" dirty="0"/>
          </a:p>
          <a:p>
            <a:r>
              <a:rPr lang="ko-KR" altLang="en-US" dirty="0"/>
              <a:t>예약 확인 및 상세예약 정보 </a:t>
            </a:r>
            <a:r>
              <a:rPr lang="en-US" altLang="ko-KR" dirty="0"/>
              <a:t>: </a:t>
            </a:r>
            <a:r>
              <a:rPr lang="ko-KR" altLang="en-US" dirty="0"/>
              <a:t>김영훈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담당 모듈</a:t>
            </a:r>
          </a:p>
        </p:txBody>
      </p:sp>
    </p:spTree>
    <p:extLst>
      <p:ext uri="{BB962C8B-B14F-4D97-AF65-F5344CB8AC3E}">
        <p14:creationId xmlns:p14="http://schemas.microsoft.com/office/powerpoint/2010/main" val="79622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ADEF0-42CA-AC45-9396-83BA9EA1C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40" y="-482896"/>
            <a:ext cx="6947919" cy="782379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0534F50-CC36-9D44-801E-7318CE2C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49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32</TotalTime>
  <Words>95</Words>
  <Application>Microsoft Macintosh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HY견명조</vt:lpstr>
      <vt:lpstr>Arial</vt:lpstr>
      <vt:lpstr>Georgia</vt:lpstr>
      <vt:lpstr>Wingdings</vt:lpstr>
      <vt:lpstr>고구려 벽화</vt:lpstr>
      <vt:lpstr>자바 세미 프로젝트</vt:lpstr>
      <vt:lpstr>주제 : 피부과 예약 시스템</vt:lpstr>
      <vt:lpstr>요구사항 분석</vt:lpstr>
      <vt:lpstr>기능분석</vt:lpstr>
      <vt:lpstr>클래스 다이어그램</vt:lpstr>
      <vt:lpstr>기술 요소</vt:lpstr>
      <vt:lpstr>개발 담당 모듈</vt:lpstr>
      <vt:lpstr>개발 담당 모듈</vt:lpstr>
      <vt:lpstr>PowerPoint Presentation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세미 프로젝트</dc:title>
  <dc:creator>KOSTA</dc:creator>
  <cp:lastModifiedBy>YoungHoon Kim</cp:lastModifiedBy>
  <cp:revision>7</cp:revision>
  <dcterms:created xsi:type="dcterms:W3CDTF">2019-01-23T05:06:58Z</dcterms:created>
  <dcterms:modified xsi:type="dcterms:W3CDTF">2019-01-24T05:06:24Z</dcterms:modified>
</cp:coreProperties>
</file>