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4" r:id="rId1"/>
  </p:sldMasterIdLst>
  <p:notesMasterIdLst>
    <p:notesMasterId r:id="rId9"/>
  </p:notesMasterIdLst>
  <p:handoutMasterIdLst>
    <p:handoutMasterId r:id="rId10"/>
  </p:handoutMasterIdLst>
  <p:sldIdLst>
    <p:sldId id="260" r:id="rId2"/>
    <p:sldId id="292" r:id="rId3"/>
    <p:sldId id="293" r:id="rId4"/>
    <p:sldId id="321" r:id="rId5"/>
    <p:sldId id="322" r:id="rId6"/>
    <p:sldId id="323" r:id="rId7"/>
    <p:sldId id="320" r:id="rId8"/>
  </p:sldIdLst>
  <p:sldSz cx="12192000" cy="6858000"/>
  <p:notesSz cx="6797675" cy="9926638"/>
  <p:embeddedFontLst>
    <p:embeddedFont>
      <p:font typeface="Candara" pitchFamily="34" charset="0"/>
      <p:regular r:id="rId11"/>
      <p:bold r:id="rId12"/>
      <p:italic r:id="rId13"/>
      <p:boldItalic r:id="rId14"/>
    </p:embeddedFont>
    <p:embeddedFont>
      <p:font typeface="HY그래픽M" pitchFamily="18" charset="-127"/>
      <p:regular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C5D98"/>
    <a:srgbClr val="FF8F26"/>
    <a:srgbClr val="FFEBDB"/>
    <a:srgbClr val="FFD0AA"/>
    <a:srgbClr val="FFBE86"/>
    <a:srgbClr val="3A7CCB"/>
    <a:srgbClr val="3C7BC7"/>
    <a:srgbClr val="FF8F2A"/>
    <a:srgbClr val="CB6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Grid="0">
      <p:cViewPr>
        <p:scale>
          <a:sx n="100" d="100"/>
          <a:sy n="100" d="100"/>
        </p:scale>
        <p:origin x="-76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3F57E-8A70-47F9-9C95-8FF156A751E0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AC72D-13DF-4EB7-B451-90EC149FF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64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5708B-340F-435B-A693-D4B6FF3F62DA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B20CB-929E-4833-A030-8D1E39D3B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6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B20CB-929E-4833-A030-8D1E39D3BC9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9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48598-6D35-43ED-A7A9-749CF1B40A27}" type="datetimeFigureOut">
              <a:rPr lang="ko-KR" altLang="en-US" smtClean="0"/>
              <a:t>2018-11-05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304800" y="1257300"/>
            <a:ext cx="11334750" cy="19304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웹서버프로그래</a:t>
            </a:r>
            <a:r>
              <a:rPr lang="ko-KR" altLang="en-US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밍</a:t>
            </a:r>
            <a:endParaRPr lang="en-US" altLang="ko-KR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6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</a:t>
            </a:r>
            <a:r>
              <a:rPr lang="ko-KR" altLang="en-US" sz="65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트래킹</a:t>
            </a:r>
            <a:r>
              <a:rPr lang="ko-KR" altLang="en-US" sz="6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시스템</a:t>
            </a:r>
            <a:endParaRPr lang="ko-KR" altLang="en-US" sz="6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6000750" y="4786325"/>
            <a:ext cx="5838826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컴퓨터 공학과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11109810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우성원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r"/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제출일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: 2018-11-06(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화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5848350" y="4981586"/>
            <a:ext cx="5991226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subTitle" idx="1"/>
          </p:nvPr>
        </p:nvSpPr>
        <p:spPr>
          <a:xfrm>
            <a:off x="438150" y="390525"/>
            <a:ext cx="11334750" cy="1133475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목차</a:t>
            </a:r>
            <a:endParaRPr lang="ko-KR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1204910" y="1257309"/>
            <a:ext cx="8872539" cy="28765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sz="3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</a:t>
            </a:r>
            <a:r>
              <a:rPr lang="ko-KR" altLang="en-US" sz="2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트래킹</a:t>
            </a:r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5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시스템란</a:t>
            </a:r>
            <a:r>
              <a:rPr lang="en-US" altLang="ko-K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내용 및 차별성</a:t>
            </a:r>
            <a:endParaRPr lang="en-US" altLang="ko-KR" sz="36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업무분담 및 일정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예상 결과물</a:t>
            </a: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5.Q&amp;A</a:t>
            </a:r>
          </a:p>
          <a:p>
            <a:endParaRPr lang="en-US" altLang="ko-KR" sz="36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2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345050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04836" y="356235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왜 사용해야 하는가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8675" y="4000490"/>
            <a:ext cx="10706100" cy="17335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프로젝트를 진행하다 보면 누락되는 이슈들이 발생할 수 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개인별로 본인에게 할당된 업무를 쉽게 파악할 수 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개발단계 뿐만 아니라 라이브 상황에서 버그를 이슈화 해서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트래킹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할 수 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작업자 변동 시 인수인계에 도움이 된다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04837" y="121921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이슈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트래킹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서비스란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8675" y="1647824"/>
            <a:ext cx="10706100" cy="1838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진행에 관련된 작업 내용들을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이슈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생성해서 관리하는 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작업 담당자에게 이슈를 할당 할 수 있다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로그인하면 해당 계정에 할당된 이슈를 확인 할 수 있고 작업이 완료되면 확인 부서의 담당자나 팀장에게 이슈를 할당해서 프로젝트 진행을 체계적으로 관리할 수 있는 시스템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83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69747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내용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604836" y="322898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차별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성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8675" y="3743320"/>
            <a:ext cx="10706100" cy="9953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실무 뿐만 아니라 다양한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팀프로젝트에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사용할 수 있다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실제 프로젝트의 결과물 완성도에 큰 영향을 미칠 수 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04837" y="121921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프로젝트 내용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28675" y="1647825"/>
            <a:ext cx="10706100" cy="14287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JSP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mySql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이용하여 이슈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트래킹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시스템을 만든다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63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69747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업무 분담 및 일정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604837" y="1219210"/>
            <a:ext cx="3843338" cy="514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업무 분담 및 일정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3" y="1962149"/>
            <a:ext cx="11310935" cy="226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82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88067" y="438779"/>
            <a:ext cx="6974758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예상 결과물</a:t>
            </a:r>
            <a:endParaRPr lang="ko-KR" altLang="en-US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47725" y="1171574"/>
            <a:ext cx="9696450" cy="475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3450" y="1260072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진행 중 이슈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나에게 할당된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009650" y="1629404"/>
            <a:ext cx="4400550" cy="21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009650" y="389849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완료된 이슈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1009650" y="4220211"/>
            <a:ext cx="9086850" cy="148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353425" y="1200149"/>
            <a:ext cx="213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반갑습니다</a:t>
            </a:r>
            <a:r>
              <a:rPr lang="en-US" altLang="ko-KR" b="1" dirty="0" smtClean="0"/>
              <a:t>. OOO</a:t>
            </a:r>
            <a:r>
              <a:rPr lang="ko-KR" altLang="en-US" b="1" dirty="0" smtClean="0"/>
              <a:t>님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562600" y="1270226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미 할당 이슈</a:t>
            </a:r>
            <a:endParaRPr lang="ko-KR" altLang="en-US" b="1" dirty="0"/>
          </a:p>
        </p:txBody>
      </p:sp>
      <p:sp>
        <p:nvSpPr>
          <p:cNvPr id="37" name="직사각형 36"/>
          <p:cNvSpPr/>
          <p:nvPr/>
        </p:nvSpPr>
        <p:spPr>
          <a:xfrm>
            <a:off x="5695950" y="1629404"/>
            <a:ext cx="4400550" cy="21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>
          <a:xfrm>
            <a:off x="85725" y="6381757"/>
            <a:ext cx="4362449" cy="3905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>
                <a:solidFill>
                  <a:srgbClr val="2C5D98"/>
                </a:solidFill>
                <a:latin typeface="맑은 고딕" pitchFamily="50" charset="-127"/>
                <a:ea typeface="맑은 고딕" pitchFamily="50" charset="-127"/>
              </a:rPr>
              <a:t>서울과학기술대학교</a:t>
            </a:r>
            <a:endParaRPr lang="ko-KR" altLang="en-US" sz="2000" b="1" dirty="0">
              <a:solidFill>
                <a:srgbClr val="2C5D9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311991" y="3533775"/>
            <a:ext cx="9784634" cy="1666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sz="10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1311991" y="1429379"/>
            <a:ext cx="9784634" cy="16662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0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Q&amp;A</a:t>
            </a:r>
            <a:endParaRPr lang="ko-KR" altLang="en-US" sz="10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98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5899</TotalTime>
  <Words>231</Words>
  <Application>Microsoft Office PowerPoint</Application>
  <PresentationFormat>사용자 지정</PresentationFormat>
  <Paragraphs>50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Symbol</vt:lpstr>
      <vt:lpstr>Candara</vt:lpstr>
      <vt:lpstr>KoPub돋움체 Medium</vt:lpstr>
      <vt:lpstr>HY그래픽M</vt:lpstr>
      <vt:lpstr>맑은 고딕</vt:lpstr>
      <vt:lpstr>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우성원</dc:creator>
  <cp:lastModifiedBy>Sungwon</cp:lastModifiedBy>
  <cp:revision>124</cp:revision>
  <cp:lastPrinted>2018-10-31T13:05:44Z</cp:lastPrinted>
  <dcterms:created xsi:type="dcterms:W3CDTF">2015-04-03T04:33:23Z</dcterms:created>
  <dcterms:modified xsi:type="dcterms:W3CDTF">2018-11-06T09:06:04Z</dcterms:modified>
</cp:coreProperties>
</file>