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9"/>
  </p:notesMasterIdLst>
  <p:handoutMasterIdLst>
    <p:handoutMasterId r:id="rId10"/>
  </p:handoutMasterIdLst>
  <p:sldIdLst>
    <p:sldId id="260" r:id="rId2"/>
    <p:sldId id="292" r:id="rId3"/>
    <p:sldId id="293" r:id="rId4"/>
    <p:sldId id="324" r:id="rId5"/>
    <p:sldId id="325" r:id="rId6"/>
    <p:sldId id="322" r:id="rId7"/>
    <p:sldId id="320" r:id="rId8"/>
  </p:sldIdLst>
  <p:sldSz cx="12192000" cy="6858000"/>
  <p:notesSz cx="6797675" cy="9926638"/>
  <p:embeddedFontLst>
    <p:embeddedFont>
      <p:font typeface="HY그래픽M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Candara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웹서버프로그래밍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65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시스템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2018-11-27(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8872539" cy="2876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회원 가입 및 로그인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생성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진행 상태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Q&amp;A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멤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버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가입 및 로그인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6" y="1381123"/>
            <a:ext cx="5538790" cy="458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1381124"/>
            <a:ext cx="5538789" cy="458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메인 페이지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42115"/>
            <a:ext cx="7686674" cy="602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7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6030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생성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49" y="451800"/>
            <a:ext cx="7820025" cy="61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진행 상태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3" y="1962149"/>
            <a:ext cx="11310935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33775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5906</TotalTime>
  <Words>71</Words>
  <Application>Microsoft Office PowerPoint</Application>
  <PresentationFormat>사용자 지정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HY그래픽M</vt:lpstr>
      <vt:lpstr>맑은 고딕</vt:lpstr>
      <vt:lpstr>Symbol</vt:lpstr>
      <vt:lpstr>KoPub돋움체 Medium</vt:lpstr>
      <vt:lpstr>Candara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126</cp:revision>
  <cp:lastPrinted>2018-10-31T13:05:44Z</cp:lastPrinted>
  <dcterms:created xsi:type="dcterms:W3CDTF">2015-04-03T04:33:23Z</dcterms:created>
  <dcterms:modified xsi:type="dcterms:W3CDTF">2018-11-26T08:55:26Z</dcterms:modified>
</cp:coreProperties>
</file>