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4" r:id="rId1"/>
  </p:sldMasterIdLst>
  <p:notesMasterIdLst>
    <p:notesMasterId r:id="rId17"/>
  </p:notesMasterIdLst>
  <p:handoutMasterIdLst>
    <p:handoutMasterId r:id="rId18"/>
  </p:handoutMasterIdLst>
  <p:sldIdLst>
    <p:sldId id="260" r:id="rId2"/>
    <p:sldId id="292" r:id="rId3"/>
    <p:sldId id="326" r:id="rId4"/>
    <p:sldId id="327" r:id="rId5"/>
    <p:sldId id="328" r:id="rId6"/>
    <p:sldId id="293" r:id="rId7"/>
    <p:sldId id="324" r:id="rId8"/>
    <p:sldId id="329" r:id="rId9"/>
    <p:sldId id="325" r:id="rId10"/>
    <p:sldId id="330" r:id="rId11"/>
    <p:sldId id="331" r:id="rId12"/>
    <p:sldId id="332" r:id="rId13"/>
    <p:sldId id="322" r:id="rId14"/>
    <p:sldId id="333" r:id="rId15"/>
    <p:sldId id="320" r:id="rId16"/>
  </p:sldIdLst>
  <p:sldSz cx="12192000" cy="6858000"/>
  <p:notesSz cx="6797675" cy="9926638"/>
  <p:embeddedFontLst>
    <p:embeddedFont>
      <p:font typeface="맑은 고딕" pitchFamily="50" charset="-127"/>
      <p:regular r:id="rId19"/>
      <p:bold r:id="rId20"/>
    </p:embeddedFont>
    <p:embeddedFont>
      <p:font typeface="Candara" pitchFamily="34" charset="0"/>
      <p:regular r:id="rId21"/>
      <p:bold r:id="rId22"/>
      <p:italic r:id="rId23"/>
      <p:boldItalic r:id="rId24"/>
    </p:embeddedFont>
    <p:embeddedFont>
      <p:font typeface="HY그래픽M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C5D98"/>
    <a:srgbClr val="FF8F26"/>
    <a:srgbClr val="FFEBDB"/>
    <a:srgbClr val="FFD0AA"/>
    <a:srgbClr val="FFBE86"/>
    <a:srgbClr val="3A7CCB"/>
    <a:srgbClr val="3C7BC7"/>
    <a:srgbClr val="FF8F2A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>
        <p:scale>
          <a:sx n="100" d="100"/>
          <a:sy n="100" d="100"/>
        </p:scale>
        <p:origin x="-76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F57E-8A70-47F9-9C95-8FF156A751E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C72D-13DF-4EB7-B451-90EC149FF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708B-340F-435B-A693-D4B6FF3F62D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20CB-929E-4833-A030-8D1E39D3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ush.rushgames.co.kr:8080/i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304800" y="1257300"/>
            <a:ext cx="11334750" cy="1930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웹서버프로그래밍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</a:t>
            </a:r>
            <a:r>
              <a:rPr lang="ko-KR" altLang="en-US" sz="65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시스템</a:t>
            </a:r>
            <a:endParaRPr lang="ko-KR" altLang="en-US" sz="6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0750" y="4786325"/>
            <a:ext cx="58388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컴퓨터 공학과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11109810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우성원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제출일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2018-12-18(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848350" y="4981586"/>
            <a:ext cx="59912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생성 및 할당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4" y="1117259"/>
            <a:ext cx="7277100" cy="485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3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코멘트 기능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4" y="1122565"/>
            <a:ext cx="7648575" cy="51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81300" y="3429000"/>
            <a:ext cx="7267575" cy="264795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771770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9. Database schema ER Diagram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1323975"/>
            <a:ext cx="1105195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구현 단가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0685504" descr="EMB0000456c0e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14425"/>
            <a:ext cx="9620250" cy="49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진행 일정 결과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3" y="1962149"/>
            <a:ext cx="11310935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2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11991" y="3524250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311991" y="1429379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hlinkClick r:id="rId3"/>
              </a:rPr>
              <a:t>시연 및 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hlinkClick r:id="rId3"/>
              </a:rPr>
              <a:t>Q&amp;A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1287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438150" y="390525"/>
            <a:ext cx="11334750" cy="113347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04910" y="1257309"/>
            <a:ext cx="4519615" cy="46577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 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 및 도구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사이트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맵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가입 및 로그인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홈 페이지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상태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생성 및 할당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코멘트 기능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81710" y="1257309"/>
            <a:ext cx="4519615" cy="46577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9. Database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schema ER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Diagram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구현단가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진행 결과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56235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왜 사용해야 하는가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4000490"/>
            <a:ext cx="10706100" cy="17335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프로젝트를 진행하다 보면 누락되는 이슈들이 발생할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개인별로 본인에게 할당된 업무를 쉽게 파악할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개발단계 뿐만 아니라 라이브 상황에서 버그를 이슈화 해서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작업자 변동 시 인수인계에 도움이 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서비스란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4"/>
            <a:ext cx="10706100" cy="1838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진행에 관련된 작업 내용들을 이슈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생성해서 관리하는 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작업 담당자에게 이슈를 할당 할 수 있다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로그인하면 해당 계정에 할당된 이슈를 확인 할 수 있고 작업이 완료되면 확인 부서의 담당자나 팀장에게 이슈를 할당해서 프로젝트 진행을 체계적으로 관리할 수 있는 시스템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0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4650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 및 도구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317746" y="3457576"/>
            <a:ext cx="2468204" cy="2524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mySQL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1190" y="3352801"/>
            <a:ext cx="2468204" cy="2524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JSP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713396" y="1209675"/>
            <a:ext cx="2468204" cy="25241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Aphach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tomcat-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9.0.13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77200" y="1695449"/>
            <a:ext cx="29146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visual Studio 2015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6725" y="4029075"/>
            <a:ext cx="29146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Navicat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premium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10.2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5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4650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사이트 </a:t>
            </a:r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맵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9625" y="1743381"/>
            <a:ext cx="1362075" cy="576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5575" y="1743380"/>
            <a:ext cx="1362075" cy="576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9625" y="2648256"/>
            <a:ext cx="1362075" cy="576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09786" y="3476931"/>
            <a:ext cx="1995489" cy="1061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미 할당 이슈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02917" y="3476931"/>
            <a:ext cx="1995489" cy="1061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나에게 할당 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05575" y="3476931"/>
            <a:ext cx="1995489" cy="1061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전체이슈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46317" y="3476930"/>
            <a:ext cx="1995489" cy="1061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이슈 상세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가입 및 로그인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6" y="1381123"/>
            <a:ext cx="5538790" cy="458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1381124"/>
            <a:ext cx="5538789" cy="458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8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메인 페이지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42115"/>
            <a:ext cx="7686674" cy="602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7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상태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92479" y="4660492"/>
            <a:ext cx="1879422" cy="797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완료됨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92479" y="3555131"/>
            <a:ext cx="1879422" cy="797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확인됨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92479" y="2449769"/>
            <a:ext cx="1879422" cy="797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할당됨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92479" y="1344407"/>
            <a:ext cx="1879422" cy="797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미할당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43063"/>
            <a:ext cx="3119437" cy="358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3771901" y="1743074"/>
            <a:ext cx="2390774" cy="398667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</p:cNvCxnSpPr>
          <p:nvPr/>
        </p:nvCxnSpPr>
        <p:spPr>
          <a:xfrm>
            <a:off x="3771901" y="2848436"/>
            <a:ext cx="2390774" cy="218614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</p:cNvCxnSpPr>
          <p:nvPr/>
        </p:nvCxnSpPr>
        <p:spPr>
          <a:xfrm>
            <a:off x="3771901" y="3953798"/>
            <a:ext cx="2314574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</p:cNvCxnSpPr>
          <p:nvPr/>
        </p:nvCxnSpPr>
        <p:spPr>
          <a:xfrm flipV="1">
            <a:off x="3771901" y="4810125"/>
            <a:ext cx="2390774" cy="249034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생성 및 할당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1" y="976464"/>
            <a:ext cx="6824664" cy="534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6087</TotalTime>
  <Words>276</Words>
  <Application>Microsoft Office PowerPoint</Application>
  <PresentationFormat>사용자 지정</PresentationFormat>
  <Paragraphs>92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맑은 고딕</vt:lpstr>
      <vt:lpstr>KoPub돋움체 Medium</vt:lpstr>
      <vt:lpstr>Symbol</vt:lpstr>
      <vt:lpstr>Candara</vt:lpstr>
      <vt:lpstr>HY그래픽M</vt:lpstr>
      <vt:lpstr>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우성원</dc:creator>
  <cp:lastModifiedBy>Sungwon</cp:lastModifiedBy>
  <cp:revision>135</cp:revision>
  <cp:lastPrinted>2018-12-17T04:50:34Z</cp:lastPrinted>
  <dcterms:created xsi:type="dcterms:W3CDTF">2015-04-03T04:33:23Z</dcterms:created>
  <dcterms:modified xsi:type="dcterms:W3CDTF">2018-12-18T01:55:21Z</dcterms:modified>
</cp:coreProperties>
</file>