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4" r:id="rId1"/>
  </p:sldMasterIdLst>
  <p:notesMasterIdLst>
    <p:notesMasterId r:id="rId9"/>
  </p:notesMasterIdLst>
  <p:handoutMasterIdLst>
    <p:handoutMasterId r:id="rId10"/>
  </p:handoutMasterIdLst>
  <p:sldIdLst>
    <p:sldId id="260" r:id="rId2"/>
    <p:sldId id="292" r:id="rId3"/>
    <p:sldId id="293" r:id="rId4"/>
    <p:sldId id="323" r:id="rId5"/>
    <p:sldId id="324" r:id="rId6"/>
    <p:sldId id="322" r:id="rId7"/>
    <p:sldId id="320" r:id="rId8"/>
  </p:sldIdLst>
  <p:sldSz cx="12192000" cy="6858000"/>
  <p:notesSz cx="6797675" cy="9926638"/>
  <p:embeddedFontLst>
    <p:embeddedFont>
      <p:font typeface="HY그래픽M" pitchFamily="18" charset="-127"/>
      <p:regular r:id="rId11"/>
    </p:embeddedFont>
    <p:embeddedFont>
      <p:font typeface="맑은 고딕" pitchFamily="50" charset="-127"/>
      <p:regular r:id="rId12"/>
      <p:bold r:id="rId13"/>
    </p:embeddedFont>
    <p:embeddedFont>
      <p:font typeface="Candara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C5D98"/>
    <a:srgbClr val="FF8F26"/>
    <a:srgbClr val="FFEBDB"/>
    <a:srgbClr val="FFD0AA"/>
    <a:srgbClr val="FFBE86"/>
    <a:srgbClr val="3A7CCB"/>
    <a:srgbClr val="3C7BC7"/>
    <a:srgbClr val="FF8F2A"/>
    <a:srgbClr val="CB6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>
        <p:scale>
          <a:sx n="100" d="100"/>
          <a:sy n="100" d="100"/>
        </p:scale>
        <p:origin x="-76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3F57E-8A70-47F9-9C95-8FF156A751E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AC72D-13DF-4EB7-B451-90EC149FF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64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5708B-340F-435B-A693-D4B6FF3F62DA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B20CB-929E-4833-A030-8D1E39D3B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6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304800" y="1257300"/>
            <a:ext cx="11334750" cy="19304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고급 </a:t>
            </a:r>
            <a:r>
              <a:rPr lang="ko-KR" altLang="en-US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웹프로그래밍</a:t>
            </a:r>
            <a:endParaRPr lang="en-US" altLang="ko-KR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숫자 야구 게임</a:t>
            </a:r>
            <a:endParaRPr lang="ko-KR" altLang="en-US" sz="6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000750" y="4786325"/>
            <a:ext cx="5838826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컴퓨터 공학과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11109810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우성원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제출일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: 2018-11-01(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5848350" y="4981586"/>
            <a:ext cx="5991226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438150" y="390525"/>
            <a:ext cx="11334750" cy="113347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1204910" y="1257309"/>
            <a:ext cx="8872539" cy="28765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로그인</a:t>
            </a:r>
            <a:endParaRPr lang="en-US" altLang="ko-KR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 홈 페이지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진행 현황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5.Q&amp;A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36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2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345050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100253"/>
            <a:ext cx="8484605" cy="523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8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345050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로그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인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127714"/>
            <a:ext cx="8229599" cy="50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6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345050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게임 홈 페이지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49" y="976466"/>
            <a:ext cx="8186047" cy="540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3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69747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진행 현황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04837" y="121921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6" y="2300288"/>
            <a:ext cx="1124254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8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311991" y="3533775"/>
            <a:ext cx="9784634" cy="1666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1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311991" y="1429379"/>
            <a:ext cx="9784634" cy="1666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4317</TotalTime>
  <Words>66</Words>
  <Application>Microsoft Office PowerPoint</Application>
  <PresentationFormat>사용자 지정</PresentationFormat>
  <Paragraphs>30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KoPub돋움체 Medium</vt:lpstr>
      <vt:lpstr>HY그래픽M</vt:lpstr>
      <vt:lpstr>맑은 고딕</vt:lpstr>
      <vt:lpstr>Symbol</vt:lpstr>
      <vt:lpstr>Candara</vt:lpstr>
      <vt:lpstr>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우성원</dc:creator>
  <cp:lastModifiedBy>Sungwon</cp:lastModifiedBy>
  <cp:revision>122</cp:revision>
  <cp:lastPrinted>2018-10-31T13:05:44Z</cp:lastPrinted>
  <dcterms:created xsi:type="dcterms:W3CDTF">2015-04-03T04:33:23Z</dcterms:created>
  <dcterms:modified xsi:type="dcterms:W3CDTF">2018-11-28T11:56:52Z</dcterms:modified>
</cp:coreProperties>
</file>