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4" r:id="rId1"/>
  </p:sldMasterIdLst>
  <p:notesMasterIdLst>
    <p:notesMasterId r:id="rId13"/>
  </p:notesMasterIdLst>
  <p:handoutMasterIdLst>
    <p:handoutMasterId r:id="rId14"/>
  </p:handoutMasterIdLst>
  <p:sldIdLst>
    <p:sldId id="260" r:id="rId2"/>
    <p:sldId id="325" r:id="rId3"/>
    <p:sldId id="326" r:id="rId4"/>
    <p:sldId id="327" r:id="rId5"/>
    <p:sldId id="293" r:id="rId6"/>
    <p:sldId id="323" r:id="rId7"/>
    <p:sldId id="324" r:id="rId8"/>
    <p:sldId id="328" r:id="rId9"/>
    <p:sldId id="329" r:id="rId10"/>
    <p:sldId id="330" r:id="rId11"/>
    <p:sldId id="320" r:id="rId12"/>
  </p:sldIdLst>
  <p:sldSz cx="12192000" cy="6858000"/>
  <p:notesSz cx="6797675" cy="9926638"/>
  <p:embeddedFontLst>
    <p:embeddedFont>
      <p:font typeface="HY그래픽M" pitchFamily="18" charset="-127"/>
      <p:regular r:id="rId15"/>
    </p:embeddedFont>
    <p:embeddedFont>
      <p:font typeface="맑은 고딕" pitchFamily="50" charset="-127"/>
      <p:regular r:id="rId16"/>
      <p:bold r:id="rId17"/>
    </p:embeddedFont>
    <p:embeddedFont>
      <p:font typeface="Candara" pitchFamily="34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C5D98"/>
    <a:srgbClr val="FF8F26"/>
    <a:srgbClr val="FFEBDB"/>
    <a:srgbClr val="FFD0AA"/>
    <a:srgbClr val="FFBE86"/>
    <a:srgbClr val="3A7CCB"/>
    <a:srgbClr val="3C7BC7"/>
    <a:srgbClr val="FF8F2A"/>
    <a:srgbClr val="CB6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>
        <p:scale>
          <a:sx n="100" d="100"/>
          <a:sy n="100" d="100"/>
        </p:scale>
        <p:origin x="-76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3F57E-8A70-47F9-9C95-8FF156A751E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AC72D-13DF-4EB7-B451-90EC149FF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64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5708B-340F-435B-A693-D4B6FF3F62DA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B20CB-929E-4833-A030-8D1E39D3B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ush.rushgames.co.kr:8080/basebal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304800" y="1257300"/>
            <a:ext cx="11334750" cy="1930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고급 </a:t>
            </a:r>
            <a:r>
              <a:rPr lang="ko-KR" altLang="en-US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웹프로그래밍</a:t>
            </a:r>
            <a:endParaRPr lang="en-US" altLang="ko-KR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숫자 야구 게임</a:t>
            </a:r>
            <a:endParaRPr lang="ko-KR" altLang="en-US" sz="6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00750" y="4786325"/>
            <a:ext cx="58388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컴퓨터 공학과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11109810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우성원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제출일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: 2018-12-19(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848350" y="4981586"/>
            <a:ext cx="59912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7935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구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현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단가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976466"/>
            <a:ext cx="9020175" cy="483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311991" y="3533775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311991" y="1429379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hlinkClick r:id="rId3"/>
              </a:rPr>
              <a:t>시연 및 </a:t>
            </a:r>
            <a:r>
              <a:rPr lang="en-US" altLang="ko-KR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hlinkClick r:id="rId3"/>
              </a:rPr>
              <a:t>Q&amp;A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438150" y="390525"/>
            <a:ext cx="11334750" cy="113347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204910" y="1257309"/>
            <a:ext cx="4519615" cy="46577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개요 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개발환경 및 도구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 및 로그인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홈 페이지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랭킹 및 포인트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Database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schema</a:t>
            </a: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구현 단가</a:t>
            </a:r>
            <a:endParaRPr lang="en-US" altLang="ko-K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34505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04836" y="322898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숫자 야구 게임의 룰과 예시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8675" y="3743320"/>
            <a:ext cx="10706100" cy="1990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새로운 게임이 시작되고 숨겨진 숫자는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랜덤하게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생성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329)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플레이어는 공격자가 되어 임의의 숫자를 입력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입력된 숫자 예시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039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숨겨진 숫자를 자리까지 맞추면 스트라이크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자리가 다르게 포함된 숫자면 볼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없는 숫자면 아웃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상기 숫자에 대한 결과는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스트라이크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(9)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볼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(3) 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아웃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(0)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숫자 야구 게임이란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8675" y="1647825"/>
            <a:ext cx="10706100" cy="1428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숨겨진 임의의 숫자를 맞추는 게임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숨겨진 숫자는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0~9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 숫자로 이루어져 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숨겨진 숫자는 중복된 숫자로 구성될 수 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공격자가 되어 숫자를 맞추는 게임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9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46506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개발환경 및 도구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317746" y="3457576"/>
            <a:ext cx="2468204" cy="25241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mySQL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01190" y="3352801"/>
            <a:ext cx="2468204" cy="2524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JSP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713396" y="1209675"/>
            <a:ext cx="2468204" cy="25241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Aphach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-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tomcat-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9.0.13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77200" y="1695449"/>
            <a:ext cx="29146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visual Studio 2015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6725" y="4029075"/>
            <a:ext cx="29146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Navicat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premium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10.2</a:t>
            </a:r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6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526978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 및 로그인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100253"/>
            <a:ext cx="8484605" cy="523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8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46506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 및 로그인</a:t>
            </a:r>
          </a:p>
          <a:p>
            <a:pPr marL="0" indent="0">
              <a:buNone/>
            </a:pP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127714"/>
            <a:ext cx="8229599" cy="50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34505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홈 페이지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572100"/>
            <a:ext cx="7467600" cy="56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3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34505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랭킹 및 포인트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04836" y="322898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난이도에 따른 포인트 획득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8675" y="3743320"/>
            <a:ext cx="10706100" cy="1990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난이도 상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7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 안에 숨겨진 숫자를 맞춰야 승리입니다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승리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+50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패배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-5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점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난이도 중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10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 안에 숨겨진 숫자를 맞춰야 승리입니다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승리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+20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패배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-2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점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난이도 하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15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회 안에 숨겨진 숫자를 맞춰야 승리입니다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승리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+5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패배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-1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랭킹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8675" y="1647825"/>
            <a:ext cx="10706100" cy="1428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게임 결과에 따라서 포인트를 획득하거나 차감될 수 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랭킹은 이 포인트를 기준으로 순위가 결정된다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포인트가 높을 수록 순위가 높다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5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6" y="438779"/>
            <a:ext cx="4793533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Database schema</a:t>
            </a:r>
          </a:p>
          <a:p>
            <a:pPr marL="0" indent="0">
              <a:buNone/>
            </a:pP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83" y="1704313"/>
            <a:ext cx="4258906" cy="295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1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4417</TotalTime>
  <Words>317</Words>
  <Application>Microsoft Office PowerPoint</Application>
  <PresentationFormat>사용자 지정</PresentationFormat>
  <Paragraphs>72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HY그래픽M</vt:lpstr>
      <vt:lpstr>맑은 고딕</vt:lpstr>
      <vt:lpstr>KoPub돋움체 Medium</vt:lpstr>
      <vt:lpstr>Symbol</vt:lpstr>
      <vt:lpstr>Candara</vt:lpstr>
      <vt:lpstr>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우성원</dc:creator>
  <cp:lastModifiedBy>Sungwon</cp:lastModifiedBy>
  <cp:revision>126</cp:revision>
  <cp:lastPrinted>2018-12-20T03:02:11Z</cp:lastPrinted>
  <dcterms:created xsi:type="dcterms:W3CDTF">2015-04-03T04:33:23Z</dcterms:created>
  <dcterms:modified xsi:type="dcterms:W3CDTF">2018-12-20T03:02:54Z</dcterms:modified>
</cp:coreProperties>
</file>