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4" r:id="rId1"/>
  </p:sldMasterIdLst>
  <p:notesMasterIdLst>
    <p:notesMasterId r:id="rId9"/>
  </p:notesMasterIdLst>
  <p:handoutMasterIdLst>
    <p:handoutMasterId r:id="rId10"/>
  </p:handoutMasterIdLst>
  <p:sldIdLst>
    <p:sldId id="260" r:id="rId2"/>
    <p:sldId id="292" r:id="rId3"/>
    <p:sldId id="293" r:id="rId4"/>
    <p:sldId id="321" r:id="rId5"/>
    <p:sldId id="322" r:id="rId6"/>
    <p:sldId id="323" r:id="rId7"/>
    <p:sldId id="320" r:id="rId8"/>
  </p:sldIdLst>
  <p:sldSz cx="12192000" cy="6858000"/>
  <p:notesSz cx="6797675" cy="9926638"/>
  <p:embeddedFontLst>
    <p:embeddedFont>
      <p:font typeface="Candara" pitchFamily="34" charset="0"/>
      <p:regular r:id="rId11"/>
      <p:bold r:id="rId12"/>
      <p:italic r:id="rId13"/>
      <p:boldItalic r:id="rId14"/>
    </p:embeddedFont>
    <p:embeddedFont>
      <p:font typeface="HY그래픽M" pitchFamily="18" charset="-127"/>
      <p:regular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C5D98"/>
    <a:srgbClr val="FF8F26"/>
    <a:srgbClr val="FFEBDB"/>
    <a:srgbClr val="FFD0AA"/>
    <a:srgbClr val="FFBE86"/>
    <a:srgbClr val="3A7CCB"/>
    <a:srgbClr val="3C7BC7"/>
    <a:srgbClr val="FF8F2A"/>
    <a:srgbClr val="CB6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>
        <p:scale>
          <a:sx n="100" d="100"/>
          <a:sy n="100" d="100"/>
        </p:scale>
        <p:origin x="-76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3F57E-8A70-47F9-9C95-8FF156A751E0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AC72D-13DF-4EB7-B451-90EC149FF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64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5708B-340F-435B-A693-D4B6FF3F62DA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B20CB-929E-4833-A030-8D1E39D3B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304800" y="1257300"/>
            <a:ext cx="11334750" cy="19304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고급 </a:t>
            </a:r>
            <a:r>
              <a:rPr lang="ko-KR" altLang="en-US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웹프로그래밍</a:t>
            </a:r>
            <a:endParaRPr lang="en-US" altLang="ko-KR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숫자 야구 게임</a:t>
            </a:r>
            <a:endParaRPr lang="ko-KR" altLang="en-US" sz="6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000750" y="4786325"/>
            <a:ext cx="58388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컴퓨터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공학과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11109810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우성원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제출일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: 2018-11-01(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5848350" y="4981586"/>
            <a:ext cx="59912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438150" y="390525"/>
            <a:ext cx="11334750" cy="113347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204910" y="1257309"/>
            <a:ext cx="8872539" cy="28765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sz="3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숫자 야구 게임이란</a:t>
            </a:r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숫자 야구 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게임의 룰과 예시</a:t>
            </a:r>
            <a:endParaRPr lang="en-US" altLang="ko-KR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내용 및 차별성</a:t>
            </a:r>
            <a:endParaRPr lang="en-US" altLang="ko-KR" sz="36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업무분담 및 일정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예상 결과물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5.Q&amp;A</a:t>
            </a:r>
          </a:p>
          <a:p>
            <a:endParaRPr lang="en-US" altLang="ko-KR" sz="36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2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345050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04836" y="322898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숫자 야구 게임의 룰과 예시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8675" y="3743320"/>
            <a:ext cx="10706100" cy="1990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새로운 게임이 시작되고 숨겨진 숫자는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랜덤하게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생성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329)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플레이어는 공격자가 되어 임의의 숫자를 입력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입력된 숫자 예시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039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숨겨진 숫자를 자리까지 맞추면 스트라이크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자리가 다르게 포함된 숫자면 볼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없는 숫자면 아웃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상기 숫자에 대한 결과는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스트라이크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(9)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(3) 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아웃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(0)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04837" y="121921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숫자 야구 게임이란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8675" y="1647825"/>
            <a:ext cx="10706100" cy="1428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숨겨진 임의의 숫자를 맞추는 게임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숨겨진 숫자는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0~9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 숫자로 이루어져 있음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숨겨진 숫자는 중복된 숫자로 구성될 수 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공격자가 되어 숫자를 맞추는 게임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83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6974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내용 및 차별성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04836" y="322898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차별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성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8675" y="3743320"/>
            <a:ext cx="10706100" cy="9953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단순하지만 무료한 시간을 달래줄 수 있는 게임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04837" y="121921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내용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8675" y="1647825"/>
            <a:ext cx="10706100" cy="1428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자바스크립트를 이용하여 숫자 야구 게임을 할 수 있는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웹페이지를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개발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Array, Button, Math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 여러 자바 스크립트를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맞춰야 하는 숫자의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자리수를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3~5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개로 난이도를 설정해서 진행 할 수 있게 개발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63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6974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업무 분담 및 일정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04837" y="121921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업무 분담 및 일정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6" y="2300288"/>
            <a:ext cx="1124254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8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6974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예상 결과물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550" y="1524000"/>
            <a:ext cx="8620125" cy="4457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38300" y="169330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Noto Sans CJK KR Bold" pitchFamily="34" charset="-127"/>
                <a:ea typeface="Noto Sans CJK KR Bold" pitchFamily="34" charset="-127"/>
              </a:rPr>
              <a:t>숫자 야구 게임</a:t>
            </a:r>
            <a:endParaRPr lang="ko-KR" altLang="en-US" b="1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33500" y="2209800"/>
            <a:ext cx="23717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3500" y="2743200"/>
            <a:ext cx="7048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1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0750" y="2752725"/>
            <a:ext cx="7048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2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9425" y="2752725"/>
            <a:ext cx="7048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3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33500" y="3505200"/>
            <a:ext cx="7048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4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0750" y="3514725"/>
            <a:ext cx="7048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5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28950" y="3514725"/>
            <a:ext cx="7048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6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23975" y="4181475"/>
            <a:ext cx="7048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7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1225" y="4191000"/>
            <a:ext cx="7048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8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28950" y="4191000"/>
            <a:ext cx="7048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9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14449" y="4867275"/>
            <a:ext cx="1158373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지우기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71750" y="4867274"/>
            <a:ext cx="11620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공격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43375" y="1693307"/>
            <a:ext cx="15716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새 게임 시작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43375" y="2476500"/>
            <a:ext cx="4162425" cy="291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latin typeface="Noto Sans CJK KR Bold" pitchFamily="34" charset="-127"/>
                <a:ea typeface="Noto Sans CJK KR Bold" pitchFamily="34" charset="-127"/>
              </a:rPr>
              <a:t>새 게임이 시작되었습니다</a:t>
            </a:r>
            <a:r>
              <a:rPr lang="en-US" altLang="ko-KR" dirty="0" smtClean="0">
                <a:latin typeface="Noto Sans CJK KR Bold" pitchFamily="34" charset="-127"/>
                <a:ea typeface="Noto Sans CJK KR Bold" pitchFamily="34" charset="-127"/>
              </a:rPr>
              <a:t>.</a:t>
            </a:r>
          </a:p>
          <a:p>
            <a:r>
              <a:rPr lang="en-US" altLang="ko-KR" dirty="0" smtClean="0">
                <a:latin typeface="Noto Sans CJK KR Bold" pitchFamily="34" charset="-127"/>
                <a:ea typeface="Noto Sans CJK KR Bold" pitchFamily="34" charset="-127"/>
              </a:rPr>
              <a:t>1</a:t>
            </a:r>
            <a:r>
              <a:rPr lang="ko-KR" altLang="en-US" dirty="0" smtClean="0">
                <a:latin typeface="Noto Sans CJK KR Bold" pitchFamily="34" charset="-127"/>
                <a:ea typeface="Noto Sans CJK KR Bold" pitchFamily="34" charset="-127"/>
              </a:rPr>
              <a:t>회 </a:t>
            </a:r>
            <a:r>
              <a:rPr lang="en-US" altLang="ko-KR" dirty="0" smtClean="0">
                <a:latin typeface="Noto Sans CJK KR Bold" pitchFamily="34" charset="-127"/>
                <a:ea typeface="Noto Sans CJK KR Bold" pitchFamily="34" charset="-127"/>
              </a:rPr>
              <a:t>: 0</a:t>
            </a:r>
            <a:r>
              <a:rPr lang="ko-KR" altLang="en-US" dirty="0" smtClean="0">
                <a:latin typeface="Noto Sans CJK KR Bold" pitchFamily="34" charset="-127"/>
                <a:ea typeface="Noto Sans CJK KR Bold" pitchFamily="34" charset="-127"/>
              </a:rPr>
              <a:t>스트라이크</a:t>
            </a:r>
            <a:r>
              <a:rPr lang="en-US" altLang="ko-KR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dirty="0" smtClean="0">
                <a:latin typeface="Noto Sans CJK KR Bold" pitchFamily="34" charset="-127"/>
                <a:ea typeface="Noto Sans CJK KR Bold" pitchFamily="34" charset="-127"/>
              </a:rPr>
              <a:t>1</a:t>
            </a:r>
            <a:r>
              <a:rPr lang="ko-KR" altLang="en-US" dirty="0" smtClean="0">
                <a:latin typeface="Noto Sans CJK KR Bold" pitchFamily="34" charset="-127"/>
                <a:ea typeface="Noto Sans CJK KR Bold" pitchFamily="34" charset="-127"/>
              </a:rPr>
              <a:t>볼 </a:t>
            </a:r>
            <a:r>
              <a:rPr lang="en-US" altLang="ko-KR" dirty="0" smtClean="0">
                <a:latin typeface="Noto Sans CJK KR Bold" pitchFamily="34" charset="-127"/>
                <a:ea typeface="Noto Sans CJK KR Bold" pitchFamily="34" charset="-127"/>
              </a:rPr>
              <a:t>2</a:t>
            </a:r>
            <a:r>
              <a:rPr lang="ko-KR" altLang="en-US" dirty="0" smtClean="0">
                <a:latin typeface="Noto Sans CJK KR Bold" pitchFamily="34" charset="-127"/>
                <a:ea typeface="Noto Sans CJK KR Bold" pitchFamily="34" charset="-127"/>
              </a:rPr>
              <a:t>아웃</a:t>
            </a:r>
            <a:endParaRPr lang="ko-KR" altLang="en-US" dirty="0">
              <a:latin typeface="Noto Sans CJK KR Bold" pitchFamily="34" charset="-127"/>
              <a:ea typeface="Noto Sans CJK KR Bold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2" y="1661992"/>
            <a:ext cx="284031" cy="25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224587" y="1819275"/>
            <a:ext cx="109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난이도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84943" y="1661992"/>
            <a:ext cx="1091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하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숫자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061" y="1955244"/>
            <a:ext cx="2000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061" y="2181701"/>
            <a:ext cx="2000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84943" y="1908213"/>
            <a:ext cx="1091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중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숫자</a:t>
            </a:r>
            <a:r>
              <a:rPr lang="en-US" altLang="ko-KR" sz="1000" b="1" dirty="0" smtClean="0"/>
              <a:t>4</a:t>
            </a:r>
            <a:r>
              <a:rPr lang="ko-KR" altLang="en-US" sz="1000" b="1" dirty="0" smtClean="0"/>
              <a:t>개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84943" y="2144315"/>
            <a:ext cx="1091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상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숫자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783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311991" y="3533775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1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311991" y="1429379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4310</TotalTime>
  <Words>294</Words>
  <Application>Microsoft Office PowerPoint</Application>
  <PresentationFormat>사용자 지정</PresentationFormat>
  <Paragraphs>69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Symbol</vt:lpstr>
      <vt:lpstr>Candara</vt:lpstr>
      <vt:lpstr>KoPub돋움체 Medium</vt:lpstr>
      <vt:lpstr>HY그래픽M</vt:lpstr>
      <vt:lpstr>맑은 고딕</vt:lpstr>
      <vt:lpstr>Noto Sans CJK KR Bold</vt:lpstr>
      <vt:lpstr>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우성원</dc:creator>
  <cp:lastModifiedBy>Sungwon</cp:lastModifiedBy>
  <cp:revision>120</cp:revision>
  <cp:lastPrinted>2018-10-31T13:05:44Z</cp:lastPrinted>
  <dcterms:created xsi:type="dcterms:W3CDTF">2015-04-03T04:33:23Z</dcterms:created>
  <dcterms:modified xsi:type="dcterms:W3CDTF">2018-11-07T09:20:56Z</dcterms:modified>
</cp:coreProperties>
</file>