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0"/>
  </p:normalViewPr>
  <p:slideViewPr>
    <p:cSldViewPr snapToGrid="0">
      <p:cViewPr>
        <p:scale>
          <a:sx n="100" d="100"/>
          <a:sy n="100" d="100"/>
        </p:scale>
        <p:origin x="2532" y="144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KaKaoTalk</a:t>
            </a:r>
            <a:r>
              <a:rPr lang="en-US" altLang="ko-KR" dirty="0" smtClean="0"/>
              <a:t> School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사용한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커뮤니티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8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92706"/>
            <a:ext cx="8596668" cy="404261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요약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카카오톡</a:t>
            </a:r>
            <a:r>
              <a:rPr lang="ko-KR" altLang="en-US" sz="2000" dirty="0" smtClean="0"/>
              <a:t> 스쿨 </a:t>
            </a:r>
            <a:r>
              <a:rPr lang="ko-KR" altLang="en-US" sz="2000" dirty="0" err="1" smtClean="0"/>
              <a:t>어플이</a:t>
            </a:r>
            <a:r>
              <a:rPr lang="ko-KR" altLang="en-US" sz="2000" dirty="0" smtClean="0"/>
              <a:t> 지향하는 방향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인증방법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게시판 기능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결제 기능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2547"/>
            <a:ext cx="8596668" cy="4308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지향성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92075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기존의 </a:t>
            </a:r>
            <a:r>
              <a:rPr lang="ko-KR" altLang="en-US" dirty="0" err="1" smtClean="0"/>
              <a:t>카카오톡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사용성과 비즈니스 메신저의 기능을 </a:t>
            </a:r>
            <a:r>
              <a:rPr lang="ko-KR" altLang="en-US" dirty="0" err="1" smtClean="0"/>
              <a:t>축소하</a:t>
            </a:r>
            <a:endParaRPr lang="en-US" altLang="ko-KR" dirty="0" smtClean="0"/>
          </a:p>
          <a:p>
            <a:pPr marL="180975" indent="0">
              <a:buNone/>
            </a:pPr>
            <a:r>
              <a:rPr lang="ko-KR" altLang="en-US" dirty="0" smtClean="0"/>
              <a:t>커뮤니티의 기능만을 </a:t>
            </a:r>
            <a:r>
              <a:rPr lang="ko-KR" altLang="en-US" dirty="0" err="1" smtClean="0"/>
              <a:t>주로하는</a:t>
            </a:r>
            <a:r>
              <a:rPr lang="ko-KR" altLang="en-US" dirty="0" smtClean="0"/>
              <a:t> 커뮤니티 시스템 구축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인증방법</a:t>
            </a:r>
            <a:r>
              <a:rPr lang="en-US" altLang="ko-KR" dirty="0" smtClean="0"/>
              <a:t>]</a:t>
            </a:r>
          </a:p>
          <a:p>
            <a:pPr marL="180975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학교 </a:t>
            </a:r>
            <a:r>
              <a:rPr lang="ko-KR" altLang="en-US" dirty="0" err="1" smtClean="0"/>
              <a:t>이메일을</a:t>
            </a:r>
            <a:r>
              <a:rPr lang="ko-KR" altLang="en-US" dirty="0"/>
              <a:t>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학교 인증을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 학생이 아니거나 </a:t>
            </a:r>
            <a:r>
              <a:rPr lang="ko-KR" altLang="en-US" dirty="0" err="1" smtClean="0"/>
              <a:t>교수님등의</a:t>
            </a:r>
            <a:r>
              <a:rPr lang="ko-KR" altLang="en-US" dirty="0" smtClean="0"/>
              <a:t> 자유로운 커뮤니티 활성화에 반대되는 유저일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총학생회 관리자가 해당</a:t>
            </a:r>
            <a:r>
              <a:rPr lang="en-US" altLang="ko-KR" dirty="0"/>
              <a:t> </a:t>
            </a:r>
            <a:r>
              <a:rPr lang="ko-KR" altLang="en-US" dirty="0" smtClean="0"/>
              <a:t>유저를 커뮤니티에서 추방 시킬 수 있도록 제작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]</a:t>
            </a:r>
          </a:p>
          <a:p>
            <a:pPr marL="0" indent="85725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게시판 기능</a:t>
            </a:r>
            <a:endParaRPr lang="en-US" altLang="ko-KR" dirty="0" smtClean="0"/>
          </a:p>
          <a:p>
            <a:pPr marL="0" indent="85725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학생들이 자유롭게 사진과 글을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할 수 있는 공간 제작</a:t>
            </a:r>
            <a:endParaRPr lang="en-US" altLang="ko-KR" dirty="0" smtClean="0"/>
          </a:p>
          <a:p>
            <a:pPr marL="0" indent="85725">
              <a:buNone/>
            </a:pPr>
            <a:r>
              <a:rPr lang="en-US" altLang="ko-KR" dirty="0" smtClean="0"/>
              <a:t>2)</a:t>
            </a:r>
            <a:r>
              <a:rPr lang="ko-KR" altLang="en-US" dirty="0" smtClean="0"/>
              <a:t>결제 기능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카카오톡에서</a:t>
            </a:r>
            <a:r>
              <a:rPr lang="ko-KR" altLang="en-US" dirty="0" smtClean="0"/>
              <a:t> 새롭게 개발중인 결제 시스템을 활용하여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 근처 제휴업체에서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스쿨로 결제를 수행하거나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마일리지</a:t>
            </a:r>
            <a:r>
              <a:rPr lang="ko-KR" altLang="en-US" dirty="0" smtClean="0"/>
              <a:t> 적립이 가능하도록 만드는 방식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31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지향성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학생들만의 게시판 구축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92075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스쿨이 많은 학생들에게 사용 되도록 만들기 위한 기능</a:t>
            </a:r>
            <a:endParaRPr lang="en-US" altLang="ko-KR" dirty="0" smtClean="0"/>
          </a:p>
          <a:p>
            <a:pPr marL="92075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 학교 학생들만의 커뮤니티 시스템을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Dcinside</a:t>
            </a:r>
            <a:r>
              <a:rPr lang="ko-KR" altLang="en-US" dirty="0" smtClean="0"/>
              <a:t>와 같이 다양한 게시물을 유도</a:t>
            </a:r>
            <a:endParaRPr lang="en-US" altLang="ko-KR" dirty="0" smtClean="0"/>
          </a:p>
          <a:p>
            <a:pPr marL="92075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해당기능에는 사진첨부기능과 투표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글쓰기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올리기 기능이 필요 합니다</a:t>
            </a:r>
            <a:r>
              <a:rPr lang="en-US" altLang="ko-KR" dirty="0" smtClean="0"/>
              <a:t>.</a:t>
            </a:r>
          </a:p>
          <a:p>
            <a:pPr marL="92075" indent="-92075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개방형 인증방법</a:t>
            </a:r>
            <a:r>
              <a:rPr lang="en-US" altLang="ko-KR" dirty="0" smtClean="0"/>
              <a:t>]</a:t>
            </a:r>
          </a:p>
          <a:p>
            <a:pPr marL="92075" indent="-92075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초기 학교 인증은 해당학교의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받지만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계정의 소유자가 학교 학생들의 대화와 무관한 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광고 업체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졸업한 선배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총학생회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해당 계정을 추방 시킬 수 있도록 제작</a:t>
            </a:r>
            <a:r>
              <a:rPr lang="en-US" altLang="ko-KR" dirty="0" smtClean="0"/>
              <a:t>.</a:t>
            </a:r>
          </a:p>
          <a:p>
            <a:pPr marL="9207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674814"/>
            <a:ext cx="9066741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기본 모태는 개방형의 게시판으로 학생들만의 대화 공간을 확보하는 것을 목표로 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게시판의 관리자는 해당 학교의 총학생회에서 지명한다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게시판의 관리자는 게시판의 카테고리를 추가 및 삭제 할 수 있는 권한과</a:t>
            </a:r>
            <a:r>
              <a:rPr lang="en-US" altLang="ko-KR" dirty="0" smtClean="0"/>
              <a:t>,</a:t>
            </a:r>
          </a:p>
          <a:p>
            <a:pPr marL="0" indent="180975">
              <a:buNone/>
            </a:pPr>
            <a:r>
              <a:rPr lang="ko-KR" altLang="en-US" dirty="0" smtClean="0"/>
              <a:t>특정 계정으로 접속한 유저가 학교 학생이 아니라고 판명될 경우 추방시킬 수 있는</a:t>
            </a:r>
            <a:endParaRPr lang="en-US" altLang="ko-KR" dirty="0" smtClean="0"/>
          </a:p>
          <a:p>
            <a:pPr marL="0" indent="180975">
              <a:buNone/>
            </a:pP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욕설 및 비방으로 인한 계정 일시 정지 기능을 수행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(1.</a:t>
            </a:r>
            <a:r>
              <a:rPr lang="ko-KR" altLang="en-US" dirty="0" smtClean="0"/>
              <a:t>결제기능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1964"/>
            <a:ext cx="8596668" cy="4745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결제 기능</a:t>
            </a:r>
            <a:r>
              <a:rPr lang="en-US" altLang="ko-KR" dirty="0" smtClean="0"/>
              <a:t>]</a:t>
            </a:r>
          </a:p>
          <a:p>
            <a:pPr marL="0" indent="85725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학교 근교에서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스쿨을 사용하여 금융적 기능을 사용할 수 있도록</a:t>
            </a:r>
            <a:endParaRPr lang="en-US" altLang="ko-KR" dirty="0" smtClean="0"/>
          </a:p>
          <a:p>
            <a:pPr marL="0" indent="180975">
              <a:buNone/>
            </a:pPr>
            <a:r>
              <a:rPr lang="ko-KR" altLang="en-US" dirty="0" smtClean="0"/>
              <a:t>유도하는 기능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err="1" smtClean="0"/>
              <a:t>마일리지</a:t>
            </a:r>
            <a:r>
              <a:rPr lang="ko-KR" altLang="en-US" dirty="0" smtClean="0"/>
              <a:t>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-</a:t>
            </a:r>
            <a:r>
              <a:rPr lang="ko-KR" altLang="en-US" dirty="0" smtClean="0"/>
              <a:t>제휴 업체에서 상품을 구매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스쿨에서 결제를 수행한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smtClean="0"/>
              <a:t>해당 계정에 </a:t>
            </a:r>
            <a:r>
              <a:rPr lang="ko-KR" altLang="en-US" dirty="0" err="1" smtClean="0"/>
              <a:t>마일리지가</a:t>
            </a:r>
            <a:r>
              <a:rPr lang="ko-KR" altLang="en-US" dirty="0" smtClean="0"/>
              <a:t> 적립되며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마일리지는</a:t>
            </a:r>
            <a:r>
              <a:rPr lang="ko-KR" altLang="en-US" dirty="0" smtClean="0"/>
              <a:t> 학교 근교의 다른 제휴 업체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smtClean="0"/>
              <a:t>에서도 현금 처럼 사용이 가능하도록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- “</a:t>
            </a:r>
            <a:r>
              <a:rPr lang="ko-KR" altLang="en-US" dirty="0" err="1" smtClean="0"/>
              <a:t>마일리지</a:t>
            </a:r>
            <a:r>
              <a:rPr lang="ko-KR" altLang="en-US" dirty="0" smtClean="0"/>
              <a:t> 기부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기능을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학교를 졸업하는 학생들이 학과에 미처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smtClean="0"/>
              <a:t>사용하지 못한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err="1" smtClean="0"/>
              <a:t>마일리지를</a:t>
            </a:r>
            <a:r>
              <a:rPr lang="ko-KR" altLang="en-US" dirty="0" smtClean="0"/>
              <a:t> 기부하거나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크리스마스와 같은 기념일에 학과 학생들이 기부한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err="1" smtClean="0"/>
              <a:t>마일리지로</a:t>
            </a:r>
            <a:r>
              <a:rPr lang="ko-KR" altLang="en-US" dirty="0" smtClean="0"/>
              <a:t> 소외계층의 학생들에게 기부 할 수 있는 여건을 마련한다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8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(2.</a:t>
            </a:r>
            <a:r>
              <a:rPr lang="ko-KR" altLang="en-US" dirty="0" smtClean="0"/>
              <a:t>결제기능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1964"/>
            <a:ext cx="8596668" cy="4240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결제 기능</a:t>
            </a:r>
            <a:r>
              <a:rPr lang="en-US" altLang="ko-KR" dirty="0" smtClean="0"/>
              <a:t>]</a:t>
            </a:r>
          </a:p>
          <a:p>
            <a:pPr marL="0" indent="85725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기프트콘</a:t>
            </a:r>
            <a:r>
              <a:rPr lang="ko-KR" altLang="en-US" dirty="0" smtClean="0"/>
              <a:t> 연동기능</a:t>
            </a:r>
            <a:endParaRPr lang="en-US" altLang="ko-KR" dirty="0" smtClean="0"/>
          </a:p>
          <a:p>
            <a:pPr marL="0" indent="26670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카카오톡의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기프트콘의</a:t>
            </a:r>
            <a:r>
              <a:rPr lang="ko-KR" altLang="en-US" dirty="0" smtClean="0"/>
              <a:t> 기능을 연동이 가능하도록 한다</a:t>
            </a:r>
            <a:r>
              <a:rPr lang="en-US" altLang="ko-KR" dirty="0" smtClean="0"/>
              <a:t>.</a:t>
            </a:r>
          </a:p>
          <a:p>
            <a:pPr marL="0" indent="85725">
              <a:buNone/>
            </a:pPr>
            <a:r>
              <a:rPr lang="en-US" altLang="ko-KR" dirty="0" smtClean="0"/>
              <a:t>3. 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냉장고 기능</a:t>
            </a:r>
            <a:endParaRPr lang="en-US" altLang="ko-KR" dirty="0" smtClean="0"/>
          </a:p>
          <a:p>
            <a:pPr marL="0" indent="180975">
              <a:buNone/>
            </a:pPr>
            <a:r>
              <a:rPr lang="en-US" altLang="ko-KR" dirty="0" smtClean="0"/>
              <a:t> -</a:t>
            </a:r>
            <a:r>
              <a:rPr lang="ko-KR" altLang="en-US" dirty="0" err="1" smtClean="0"/>
              <a:t>매점에저장</a:t>
            </a:r>
            <a:r>
              <a:rPr lang="ko-KR" altLang="en-US" dirty="0" smtClean="0"/>
              <a:t> 후 나중에 먹는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냉장고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기능을 추가하여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학교내</a:t>
            </a:r>
            <a:r>
              <a:rPr lang="ko-KR" altLang="en-US" dirty="0" smtClean="0"/>
              <a:t> 매점에서</a:t>
            </a:r>
            <a:endParaRPr lang="en-US" altLang="ko-KR" dirty="0"/>
          </a:p>
          <a:p>
            <a:pPr marL="0" indent="361950">
              <a:buNone/>
            </a:pPr>
            <a:r>
              <a:rPr lang="en-US" altLang="ko-KR" dirty="0" smtClean="0"/>
              <a:t>2+1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1+1 </a:t>
            </a:r>
            <a:r>
              <a:rPr lang="ko-KR" altLang="en-US" dirty="0" smtClean="0"/>
              <a:t>메뉴를 사용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포장을 뜯지 않은 상품에 대하여</a:t>
            </a:r>
            <a:endParaRPr lang="en-US" altLang="ko-KR" dirty="0" smtClean="0"/>
          </a:p>
          <a:p>
            <a:pPr marL="0" indent="361950">
              <a:buNone/>
            </a:pPr>
            <a:r>
              <a:rPr lang="ko-KR" altLang="en-US" dirty="0" smtClean="0"/>
              <a:t>매점에 보관하고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한달이내에</a:t>
            </a:r>
            <a:r>
              <a:rPr lang="ko-KR" altLang="en-US" dirty="0" smtClean="0"/>
              <a:t> 상품을 찾아 갈 수 있는 기능을 추가한다</a:t>
            </a:r>
            <a:r>
              <a:rPr lang="en-US" altLang="ko-KR" dirty="0" smtClean="0"/>
              <a:t>.</a:t>
            </a:r>
          </a:p>
          <a:p>
            <a:pPr marL="0" indent="361950">
              <a:buNone/>
            </a:pPr>
            <a:r>
              <a:rPr lang="en-US" altLang="ko-KR" dirty="0"/>
              <a:t>(</a:t>
            </a:r>
            <a:r>
              <a:rPr lang="en-US" altLang="ko-KR" dirty="0" smtClean="0"/>
              <a:t>GS25 </a:t>
            </a:r>
            <a:r>
              <a:rPr lang="ko-KR" altLang="en-US" dirty="0" smtClean="0"/>
              <a:t>냉장고 기능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458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KaKaoTalk School</vt:lpstr>
      <vt:lpstr>목차</vt:lpstr>
      <vt:lpstr>[요약]</vt:lpstr>
      <vt:lpstr>[지향성]</vt:lpstr>
      <vt:lpstr>기능(게시판)</vt:lpstr>
      <vt:lpstr>기능(1.결제기능)</vt:lpstr>
      <vt:lpstr>기능(2.결제기능)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KaKaoTalk School</dc:title>
  <dc:creator>iMac_WinChae</dc:creator>
  <cp:lastModifiedBy>iMac_WinChae</cp:lastModifiedBy>
  <cp:revision>5</cp:revision>
  <dcterms:created xsi:type="dcterms:W3CDTF">2014-09-04T10:48:25Z</dcterms:created>
  <dcterms:modified xsi:type="dcterms:W3CDTF">2014-09-04T11:32:22Z</dcterms:modified>
</cp:coreProperties>
</file>