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80288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536" y="736552"/>
            <a:ext cx="5535216" cy="1566863"/>
          </a:xfrm>
        </p:spPr>
        <p:txBody>
          <a:bodyPr anchor="b"/>
          <a:lstStyle>
            <a:lvl1pPr algn="ctr"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2363839"/>
            <a:ext cx="5535216" cy="1086594"/>
          </a:xfrm>
        </p:spPr>
        <p:txBody>
          <a:bodyPr/>
          <a:lstStyle>
            <a:lvl1pPr marL="0" indent="0" algn="ctr">
              <a:buNone/>
              <a:defRPr sz="1453"/>
            </a:lvl1pPr>
            <a:lvl2pPr marL="276747" indent="0" algn="ctr">
              <a:buNone/>
              <a:defRPr sz="1211"/>
            </a:lvl2pPr>
            <a:lvl3pPr marL="553493" indent="0" algn="ctr">
              <a:buNone/>
              <a:defRPr sz="1090"/>
            </a:lvl3pPr>
            <a:lvl4pPr marL="830240" indent="0" algn="ctr">
              <a:buNone/>
              <a:defRPr sz="968"/>
            </a:lvl4pPr>
            <a:lvl5pPr marL="1106988" indent="0" algn="ctr">
              <a:buNone/>
              <a:defRPr sz="968"/>
            </a:lvl5pPr>
            <a:lvl6pPr marL="1383735" indent="0" algn="ctr">
              <a:buNone/>
              <a:defRPr sz="968"/>
            </a:lvl6pPr>
            <a:lvl7pPr marL="1660482" indent="0" algn="ctr">
              <a:buNone/>
              <a:defRPr sz="968"/>
            </a:lvl7pPr>
            <a:lvl8pPr marL="1937229" indent="0" algn="ctr">
              <a:buNone/>
              <a:defRPr sz="968"/>
            </a:lvl8pPr>
            <a:lvl9pPr marL="2213975" indent="0" algn="ctr">
              <a:buNone/>
              <a:defRPr sz="9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239615"/>
            <a:ext cx="1591375" cy="38140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239615"/>
            <a:ext cx="4681870" cy="38140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1" y="1122017"/>
            <a:ext cx="6365498" cy="1872108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1" y="3011837"/>
            <a:ext cx="6365498" cy="984498"/>
          </a:xfrm>
        </p:spPr>
        <p:txBody>
          <a:bodyPr/>
          <a:lstStyle>
            <a:lvl1pPr marL="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1pPr>
            <a:lvl2pPr marL="276747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2pPr>
            <a:lvl3pPr marL="553493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830240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6988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373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6048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722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397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2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1198066"/>
            <a:ext cx="3136622" cy="285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1198066"/>
            <a:ext cx="3136622" cy="285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1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39616"/>
            <a:ext cx="6365498" cy="869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8" y="1103264"/>
            <a:ext cx="3122207" cy="540692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7" indent="0">
              <a:buNone/>
              <a:defRPr sz="1211" b="1"/>
            </a:lvl2pPr>
            <a:lvl3pPr marL="553493" indent="0">
              <a:buNone/>
              <a:defRPr sz="1090" b="1"/>
            </a:lvl3pPr>
            <a:lvl4pPr marL="830240" indent="0">
              <a:buNone/>
              <a:defRPr sz="968" b="1"/>
            </a:lvl4pPr>
            <a:lvl5pPr marL="1106988" indent="0">
              <a:buNone/>
              <a:defRPr sz="968" b="1"/>
            </a:lvl5pPr>
            <a:lvl6pPr marL="1383735" indent="0">
              <a:buNone/>
              <a:defRPr sz="968" b="1"/>
            </a:lvl6pPr>
            <a:lvl7pPr marL="1660482" indent="0">
              <a:buNone/>
              <a:defRPr sz="968" b="1"/>
            </a:lvl7pPr>
            <a:lvl8pPr marL="1937229" indent="0">
              <a:buNone/>
              <a:defRPr sz="968" b="1"/>
            </a:lvl8pPr>
            <a:lvl9pPr marL="2213975" indent="0">
              <a:buNone/>
              <a:defRPr sz="9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8" y="1643958"/>
            <a:ext cx="3122207" cy="241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103264"/>
            <a:ext cx="3137584" cy="540692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7" indent="0">
              <a:buNone/>
              <a:defRPr sz="1211" b="1"/>
            </a:lvl2pPr>
            <a:lvl3pPr marL="553493" indent="0">
              <a:buNone/>
              <a:defRPr sz="1090" b="1"/>
            </a:lvl3pPr>
            <a:lvl4pPr marL="830240" indent="0">
              <a:buNone/>
              <a:defRPr sz="968" b="1"/>
            </a:lvl4pPr>
            <a:lvl5pPr marL="1106988" indent="0">
              <a:buNone/>
              <a:defRPr sz="968" b="1"/>
            </a:lvl5pPr>
            <a:lvl6pPr marL="1383735" indent="0">
              <a:buNone/>
              <a:defRPr sz="968" b="1"/>
            </a:lvl6pPr>
            <a:lvl7pPr marL="1660482" indent="0">
              <a:buNone/>
              <a:defRPr sz="968" b="1"/>
            </a:lvl7pPr>
            <a:lvl8pPr marL="1937229" indent="0">
              <a:buNone/>
              <a:defRPr sz="968" b="1"/>
            </a:lvl8pPr>
            <a:lvl9pPr marL="2213975" indent="0">
              <a:buNone/>
              <a:defRPr sz="9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1643958"/>
            <a:ext cx="3137584" cy="241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7" y="300039"/>
            <a:ext cx="2380335" cy="1050131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5" y="647999"/>
            <a:ext cx="3736271" cy="3198317"/>
          </a:xfrm>
        </p:spPr>
        <p:txBody>
          <a:bodyPr/>
          <a:lstStyle>
            <a:lvl1pPr>
              <a:defRPr sz="1937"/>
            </a:lvl1pPr>
            <a:lvl2pPr>
              <a:defRPr sz="1695"/>
            </a:lvl2pPr>
            <a:lvl3pPr>
              <a:defRPr sz="1453"/>
            </a:lvl3pPr>
            <a:lvl4pPr>
              <a:defRPr sz="1211"/>
            </a:lvl4pPr>
            <a:lvl5pPr>
              <a:defRPr sz="1211"/>
            </a:lvl5pPr>
            <a:lvl6pPr>
              <a:defRPr sz="1211"/>
            </a:lvl6pPr>
            <a:lvl7pPr>
              <a:defRPr sz="1211"/>
            </a:lvl7pPr>
            <a:lvl8pPr>
              <a:defRPr sz="1211"/>
            </a:lvl8pPr>
            <a:lvl9pPr>
              <a:defRPr sz="121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7" y="1350170"/>
            <a:ext cx="2380335" cy="2501355"/>
          </a:xfrm>
        </p:spPr>
        <p:txBody>
          <a:bodyPr/>
          <a:lstStyle>
            <a:lvl1pPr marL="0" indent="0">
              <a:buNone/>
              <a:defRPr sz="968"/>
            </a:lvl1pPr>
            <a:lvl2pPr marL="276747" indent="0">
              <a:buNone/>
              <a:defRPr sz="847"/>
            </a:lvl2pPr>
            <a:lvl3pPr marL="553493" indent="0">
              <a:buNone/>
              <a:defRPr sz="726"/>
            </a:lvl3pPr>
            <a:lvl4pPr marL="830240" indent="0">
              <a:buNone/>
              <a:defRPr sz="605"/>
            </a:lvl4pPr>
            <a:lvl5pPr marL="1106988" indent="0">
              <a:buNone/>
              <a:defRPr sz="605"/>
            </a:lvl5pPr>
            <a:lvl6pPr marL="1383735" indent="0">
              <a:buNone/>
              <a:defRPr sz="605"/>
            </a:lvl6pPr>
            <a:lvl7pPr marL="1660482" indent="0">
              <a:buNone/>
              <a:defRPr sz="605"/>
            </a:lvl7pPr>
            <a:lvl8pPr marL="1937229" indent="0">
              <a:buNone/>
              <a:defRPr sz="605"/>
            </a:lvl8pPr>
            <a:lvl9pPr marL="2213975" indent="0">
              <a:buNone/>
              <a:defRPr sz="6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7" y="300039"/>
            <a:ext cx="2380335" cy="1050131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5" y="647999"/>
            <a:ext cx="3736271" cy="3198317"/>
          </a:xfrm>
        </p:spPr>
        <p:txBody>
          <a:bodyPr anchor="t"/>
          <a:lstStyle>
            <a:lvl1pPr marL="0" indent="0">
              <a:buNone/>
              <a:defRPr sz="1937"/>
            </a:lvl1pPr>
            <a:lvl2pPr marL="276747" indent="0">
              <a:buNone/>
              <a:defRPr sz="1695"/>
            </a:lvl2pPr>
            <a:lvl3pPr marL="553493" indent="0">
              <a:buNone/>
              <a:defRPr sz="1453"/>
            </a:lvl3pPr>
            <a:lvl4pPr marL="830240" indent="0">
              <a:buNone/>
              <a:defRPr sz="1211"/>
            </a:lvl4pPr>
            <a:lvl5pPr marL="1106988" indent="0">
              <a:buNone/>
              <a:defRPr sz="1211"/>
            </a:lvl5pPr>
            <a:lvl6pPr marL="1383735" indent="0">
              <a:buNone/>
              <a:defRPr sz="1211"/>
            </a:lvl6pPr>
            <a:lvl7pPr marL="1660482" indent="0">
              <a:buNone/>
              <a:defRPr sz="1211"/>
            </a:lvl7pPr>
            <a:lvl8pPr marL="1937229" indent="0">
              <a:buNone/>
              <a:defRPr sz="1211"/>
            </a:lvl8pPr>
            <a:lvl9pPr marL="2213975" indent="0">
              <a:buNone/>
              <a:defRPr sz="12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7" y="1350170"/>
            <a:ext cx="2380335" cy="2501355"/>
          </a:xfrm>
        </p:spPr>
        <p:txBody>
          <a:bodyPr/>
          <a:lstStyle>
            <a:lvl1pPr marL="0" indent="0">
              <a:buNone/>
              <a:defRPr sz="968"/>
            </a:lvl1pPr>
            <a:lvl2pPr marL="276747" indent="0">
              <a:buNone/>
              <a:defRPr sz="847"/>
            </a:lvl2pPr>
            <a:lvl3pPr marL="553493" indent="0">
              <a:buNone/>
              <a:defRPr sz="726"/>
            </a:lvl3pPr>
            <a:lvl4pPr marL="830240" indent="0">
              <a:buNone/>
              <a:defRPr sz="605"/>
            </a:lvl4pPr>
            <a:lvl5pPr marL="1106988" indent="0">
              <a:buNone/>
              <a:defRPr sz="605"/>
            </a:lvl5pPr>
            <a:lvl6pPr marL="1383735" indent="0">
              <a:buNone/>
              <a:defRPr sz="605"/>
            </a:lvl6pPr>
            <a:lvl7pPr marL="1660482" indent="0">
              <a:buNone/>
              <a:defRPr sz="605"/>
            </a:lvl7pPr>
            <a:lvl8pPr marL="1937229" indent="0">
              <a:buNone/>
              <a:defRPr sz="605"/>
            </a:lvl8pPr>
            <a:lvl9pPr marL="2213975" indent="0">
              <a:buNone/>
              <a:defRPr sz="6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239616"/>
            <a:ext cx="6365498" cy="86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1198066"/>
            <a:ext cx="6365498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6" y="4171357"/>
            <a:ext cx="1660565" cy="239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9DD4-469B-4BEB-B40F-8B2DB02A23A7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4171357"/>
            <a:ext cx="2490847" cy="239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9" y="4171357"/>
            <a:ext cx="1660565" cy="239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57F-645B-4108-BB69-4C007CC1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9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3493" rtl="0" eaLnBrk="1" latinLnBrk="0" hangingPunct="1">
        <a:lnSpc>
          <a:spcPct val="90000"/>
        </a:lnSpc>
        <a:spcBef>
          <a:spcPct val="0"/>
        </a:spcBef>
        <a:buNone/>
        <a:defRPr sz="2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74" indent="-138374" algn="l" defTabSz="553493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15120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691867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3pPr>
      <a:lvl4pPr marL="968614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245361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522108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798856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2075602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352349" indent="-138374" algn="l" defTabSz="553493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76747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2pPr>
      <a:lvl3pPr marL="553493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3pPr>
      <a:lvl4pPr marL="830240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106988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735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660482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1937229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213975" algn="l" defTabSz="553493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07" y="2542926"/>
            <a:ext cx="7168146" cy="7287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Apache Isis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6608" y="1737769"/>
            <a:ext cx="2197792" cy="728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Isis </a:t>
            </a:r>
            <a:r>
              <a:rPr lang="en-GB" sz="1500" dirty="0" err="1"/>
              <a:t>Addons</a:t>
            </a:r>
            <a:r>
              <a:rPr lang="en-GB" sz="1500" dirty="0"/>
              <a:t> Modules</a:t>
            </a:r>
            <a:br>
              <a:rPr lang="en-GB" sz="1500" dirty="0"/>
            </a:br>
            <a:r>
              <a:rPr lang="en-GB" sz="1167" dirty="0"/>
              <a:t>(technical cross-cutting concerns)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2974" y="1737769"/>
            <a:ext cx="2140824" cy="728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Incode</a:t>
            </a:r>
            <a:r>
              <a:rPr lang="en-GB" sz="1500" dirty="0"/>
              <a:t> </a:t>
            </a:r>
            <a:r>
              <a:rPr lang="en-GB" sz="1500" dirty="0" err="1"/>
              <a:t>Catalog</a:t>
            </a:r>
            <a:r>
              <a:rPr lang="en-GB" sz="1500" dirty="0"/>
              <a:t> Modules</a:t>
            </a:r>
            <a:br>
              <a:rPr lang="en-GB" sz="1500" dirty="0"/>
            </a:br>
            <a:r>
              <a:rPr lang="en-GB" sz="1167" dirty="0"/>
              <a:t>(business generic subdomains)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807" y="1737767"/>
            <a:ext cx="1760228" cy="72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Isis </a:t>
            </a:r>
            <a:r>
              <a:rPr lang="en-GB" sz="1500" dirty="0" err="1"/>
              <a:t>Addons</a:t>
            </a:r>
            <a:br>
              <a:rPr lang="en-GB" sz="1500" dirty="0"/>
            </a:br>
            <a:r>
              <a:rPr lang="en-GB" sz="1500" dirty="0"/>
              <a:t>Wicket Components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957" y="932613"/>
            <a:ext cx="7164758" cy="72870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Estatio</a:t>
            </a:r>
            <a:r>
              <a:rPr lang="en-GB" sz="1500" dirty="0"/>
              <a:t> Modules</a:t>
            </a:r>
            <a:br>
              <a:rPr lang="en-GB" sz="1500" dirty="0"/>
            </a:br>
            <a:r>
              <a:rPr lang="en-GB" sz="1167" dirty="0"/>
              <a:t>(party, lease, invoicing </a:t>
            </a:r>
            <a:r>
              <a:rPr lang="en-GB" sz="1167" dirty="0" err="1"/>
              <a:t>etc</a:t>
            </a:r>
            <a:r>
              <a:rPr lang="en-GB" sz="1167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807" y="127457"/>
            <a:ext cx="7168146" cy="728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Estatio</a:t>
            </a:r>
            <a:r>
              <a:rPr lang="en-GB" sz="1500" dirty="0"/>
              <a:t> App</a:t>
            </a:r>
            <a:br>
              <a:rPr lang="en-GB" sz="1500" dirty="0"/>
            </a:br>
            <a:r>
              <a:rPr lang="en-GB" sz="1167" dirty="0"/>
              <a:t>(menus, configuration, fixtures)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9337" y="1661319"/>
            <a:ext cx="843379" cy="805155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/>
          </a:p>
        </p:txBody>
      </p:sp>
      <p:sp>
        <p:nvSpPr>
          <p:cNvPr id="11" name="Rectangle 10"/>
          <p:cNvSpPr/>
          <p:nvPr/>
        </p:nvSpPr>
        <p:spPr>
          <a:xfrm>
            <a:off x="6457215" y="1581170"/>
            <a:ext cx="825500" cy="1145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76549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8</cp:revision>
  <dcterms:created xsi:type="dcterms:W3CDTF">2016-10-17T10:44:44Z</dcterms:created>
  <dcterms:modified xsi:type="dcterms:W3CDTF">2016-10-20T11:06:33Z</dcterms:modified>
</cp:coreProperties>
</file>