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80288" cy="450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2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536" y="736552"/>
            <a:ext cx="5535216" cy="1566863"/>
          </a:xfrm>
        </p:spPr>
        <p:txBody>
          <a:bodyPr anchor="b"/>
          <a:lstStyle>
            <a:lvl1pPr algn="ctr">
              <a:defRPr sz="3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536" y="2363839"/>
            <a:ext cx="5535216" cy="1086594"/>
          </a:xfrm>
        </p:spPr>
        <p:txBody>
          <a:bodyPr/>
          <a:lstStyle>
            <a:lvl1pPr marL="0" indent="0" algn="ctr">
              <a:buNone/>
              <a:defRPr sz="1453"/>
            </a:lvl1pPr>
            <a:lvl2pPr marL="276747" indent="0" algn="ctr">
              <a:buNone/>
              <a:defRPr sz="1211"/>
            </a:lvl2pPr>
            <a:lvl3pPr marL="553493" indent="0" algn="ctr">
              <a:buNone/>
              <a:defRPr sz="1090"/>
            </a:lvl3pPr>
            <a:lvl4pPr marL="830240" indent="0" algn="ctr">
              <a:buNone/>
              <a:defRPr sz="968"/>
            </a:lvl4pPr>
            <a:lvl5pPr marL="1106988" indent="0" algn="ctr">
              <a:buNone/>
              <a:defRPr sz="968"/>
            </a:lvl5pPr>
            <a:lvl6pPr marL="1383735" indent="0" algn="ctr">
              <a:buNone/>
              <a:defRPr sz="968"/>
            </a:lvl6pPr>
            <a:lvl7pPr marL="1660482" indent="0" algn="ctr">
              <a:buNone/>
              <a:defRPr sz="968"/>
            </a:lvl7pPr>
            <a:lvl8pPr marL="1937229" indent="0" algn="ctr">
              <a:buNone/>
              <a:defRPr sz="968"/>
            </a:lvl8pPr>
            <a:lvl9pPr marL="2213975" indent="0" algn="ctr">
              <a:buNone/>
              <a:defRPr sz="9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DD4-469B-4BEB-B40F-8B2DB02A23A7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45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DD4-469B-4BEB-B40F-8B2DB02A23A7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7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81519" y="239615"/>
            <a:ext cx="1591375" cy="38140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395" y="239615"/>
            <a:ext cx="4681870" cy="381401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DD4-469B-4BEB-B40F-8B2DB02A23A7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68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DD4-469B-4BEB-B40F-8B2DB02A23A7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33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51" y="1122017"/>
            <a:ext cx="6365498" cy="1872108"/>
          </a:xfrm>
        </p:spPr>
        <p:txBody>
          <a:bodyPr anchor="b"/>
          <a:lstStyle>
            <a:lvl1pPr>
              <a:defRPr sz="3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551" y="3011837"/>
            <a:ext cx="6365498" cy="984498"/>
          </a:xfrm>
        </p:spPr>
        <p:txBody>
          <a:bodyPr/>
          <a:lstStyle>
            <a:lvl1pPr marL="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1pPr>
            <a:lvl2pPr marL="276747" indent="0">
              <a:buNone/>
              <a:defRPr sz="1211">
                <a:solidFill>
                  <a:schemeClr val="tx1">
                    <a:tint val="75000"/>
                  </a:schemeClr>
                </a:solidFill>
              </a:defRPr>
            </a:lvl2pPr>
            <a:lvl3pPr marL="553493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3pPr>
            <a:lvl4pPr marL="830240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4pPr>
            <a:lvl5pPr marL="1106988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5pPr>
            <a:lvl6pPr marL="1383735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6pPr>
            <a:lvl7pPr marL="1660482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7pPr>
            <a:lvl8pPr marL="1937229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8pPr>
            <a:lvl9pPr marL="2213975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DD4-469B-4BEB-B40F-8B2DB02A23A7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2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395" y="1198066"/>
            <a:ext cx="3136622" cy="28555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6271" y="1198066"/>
            <a:ext cx="3136622" cy="28555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DD4-469B-4BEB-B40F-8B2DB02A23A7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11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239616"/>
            <a:ext cx="6365498" cy="869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358" y="1103264"/>
            <a:ext cx="3122207" cy="540692"/>
          </a:xfrm>
        </p:spPr>
        <p:txBody>
          <a:bodyPr anchor="b"/>
          <a:lstStyle>
            <a:lvl1pPr marL="0" indent="0">
              <a:buNone/>
              <a:defRPr sz="1453" b="1"/>
            </a:lvl1pPr>
            <a:lvl2pPr marL="276747" indent="0">
              <a:buNone/>
              <a:defRPr sz="1211" b="1"/>
            </a:lvl2pPr>
            <a:lvl3pPr marL="553493" indent="0">
              <a:buNone/>
              <a:defRPr sz="1090" b="1"/>
            </a:lvl3pPr>
            <a:lvl4pPr marL="830240" indent="0">
              <a:buNone/>
              <a:defRPr sz="968" b="1"/>
            </a:lvl4pPr>
            <a:lvl5pPr marL="1106988" indent="0">
              <a:buNone/>
              <a:defRPr sz="968" b="1"/>
            </a:lvl5pPr>
            <a:lvl6pPr marL="1383735" indent="0">
              <a:buNone/>
              <a:defRPr sz="968" b="1"/>
            </a:lvl6pPr>
            <a:lvl7pPr marL="1660482" indent="0">
              <a:buNone/>
              <a:defRPr sz="968" b="1"/>
            </a:lvl7pPr>
            <a:lvl8pPr marL="1937229" indent="0">
              <a:buNone/>
              <a:defRPr sz="968" b="1"/>
            </a:lvl8pPr>
            <a:lvl9pPr marL="2213975" indent="0">
              <a:buNone/>
              <a:defRPr sz="9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358" y="1643958"/>
            <a:ext cx="3122207" cy="2418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6271" y="1103264"/>
            <a:ext cx="3137584" cy="540692"/>
          </a:xfrm>
        </p:spPr>
        <p:txBody>
          <a:bodyPr anchor="b"/>
          <a:lstStyle>
            <a:lvl1pPr marL="0" indent="0">
              <a:buNone/>
              <a:defRPr sz="1453" b="1"/>
            </a:lvl1pPr>
            <a:lvl2pPr marL="276747" indent="0">
              <a:buNone/>
              <a:defRPr sz="1211" b="1"/>
            </a:lvl2pPr>
            <a:lvl3pPr marL="553493" indent="0">
              <a:buNone/>
              <a:defRPr sz="1090" b="1"/>
            </a:lvl3pPr>
            <a:lvl4pPr marL="830240" indent="0">
              <a:buNone/>
              <a:defRPr sz="968" b="1"/>
            </a:lvl4pPr>
            <a:lvl5pPr marL="1106988" indent="0">
              <a:buNone/>
              <a:defRPr sz="968" b="1"/>
            </a:lvl5pPr>
            <a:lvl6pPr marL="1383735" indent="0">
              <a:buNone/>
              <a:defRPr sz="968" b="1"/>
            </a:lvl6pPr>
            <a:lvl7pPr marL="1660482" indent="0">
              <a:buNone/>
              <a:defRPr sz="968" b="1"/>
            </a:lvl7pPr>
            <a:lvl8pPr marL="1937229" indent="0">
              <a:buNone/>
              <a:defRPr sz="968" b="1"/>
            </a:lvl8pPr>
            <a:lvl9pPr marL="2213975" indent="0">
              <a:buNone/>
              <a:defRPr sz="9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6271" y="1643958"/>
            <a:ext cx="3137584" cy="2418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DD4-469B-4BEB-B40F-8B2DB02A23A7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2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DD4-469B-4BEB-B40F-8B2DB02A23A7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89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DD4-469B-4BEB-B40F-8B2DB02A23A7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08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7" y="300039"/>
            <a:ext cx="2380335" cy="1050131"/>
          </a:xfrm>
        </p:spPr>
        <p:txBody>
          <a:bodyPr anchor="b"/>
          <a:lstStyle>
            <a:lvl1pPr>
              <a:defRPr sz="19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585" y="647999"/>
            <a:ext cx="3736271" cy="3198317"/>
          </a:xfrm>
        </p:spPr>
        <p:txBody>
          <a:bodyPr/>
          <a:lstStyle>
            <a:lvl1pPr>
              <a:defRPr sz="1937"/>
            </a:lvl1pPr>
            <a:lvl2pPr>
              <a:defRPr sz="1695"/>
            </a:lvl2pPr>
            <a:lvl3pPr>
              <a:defRPr sz="1453"/>
            </a:lvl3pPr>
            <a:lvl4pPr>
              <a:defRPr sz="1211"/>
            </a:lvl4pPr>
            <a:lvl5pPr>
              <a:defRPr sz="1211"/>
            </a:lvl5pPr>
            <a:lvl6pPr>
              <a:defRPr sz="1211"/>
            </a:lvl6pPr>
            <a:lvl7pPr>
              <a:defRPr sz="1211"/>
            </a:lvl7pPr>
            <a:lvl8pPr>
              <a:defRPr sz="1211"/>
            </a:lvl8pPr>
            <a:lvl9pPr>
              <a:defRPr sz="121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357" y="1350170"/>
            <a:ext cx="2380335" cy="2501355"/>
          </a:xfrm>
        </p:spPr>
        <p:txBody>
          <a:bodyPr/>
          <a:lstStyle>
            <a:lvl1pPr marL="0" indent="0">
              <a:buNone/>
              <a:defRPr sz="968"/>
            </a:lvl1pPr>
            <a:lvl2pPr marL="276747" indent="0">
              <a:buNone/>
              <a:defRPr sz="847"/>
            </a:lvl2pPr>
            <a:lvl3pPr marL="553493" indent="0">
              <a:buNone/>
              <a:defRPr sz="726"/>
            </a:lvl3pPr>
            <a:lvl4pPr marL="830240" indent="0">
              <a:buNone/>
              <a:defRPr sz="605"/>
            </a:lvl4pPr>
            <a:lvl5pPr marL="1106988" indent="0">
              <a:buNone/>
              <a:defRPr sz="605"/>
            </a:lvl5pPr>
            <a:lvl6pPr marL="1383735" indent="0">
              <a:buNone/>
              <a:defRPr sz="605"/>
            </a:lvl6pPr>
            <a:lvl7pPr marL="1660482" indent="0">
              <a:buNone/>
              <a:defRPr sz="605"/>
            </a:lvl7pPr>
            <a:lvl8pPr marL="1937229" indent="0">
              <a:buNone/>
              <a:defRPr sz="605"/>
            </a:lvl8pPr>
            <a:lvl9pPr marL="2213975" indent="0">
              <a:buNone/>
              <a:defRPr sz="6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DD4-469B-4BEB-B40F-8B2DB02A23A7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04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7" y="300039"/>
            <a:ext cx="2380335" cy="1050131"/>
          </a:xfrm>
        </p:spPr>
        <p:txBody>
          <a:bodyPr anchor="b"/>
          <a:lstStyle>
            <a:lvl1pPr>
              <a:defRPr sz="19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37585" y="647999"/>
            <a:ext cx="3736271" cy="3198317"/>
          </a:xfrm>
        </p:spPr>
        <p:txBody>
          <a:bodyPr anchor="t"/>
          <a:lstStyle>
            <a:lvl1pPr marL="0" indent="0">
              <a:buNone/>
              <a:defRPr sz="1937"/>
            </a:lvl1pPr>
            <a:lvl2pPr marL="276747" indent="0">
              <a:buNone/>
              <a:defRPr sz="1695"/>
            </a:lvl2pPr>
            <a:lvl3pPr marL="553493" indent="0">
              <a:buNone/>
              <a:defRPr sz="1453"/>
            </a:lvl3pPr>
            <a:lvl4pPr marL="830240" indent="0">
              <a:buNone/>
              <a:defRPr sz="1211"/>
            </a:lvl4pPr>
            <a:lvl5pPr marL="1106988" indent="0">
              <a:buNone/>
              <a:defRPr sz="1211"/>
            </a:lvl5pPr>
            <a:lvl6pPr marL="1383735" indent="0">
              <a:buNone/>
              <a:defRPr sz="1211"/>
            </a:lvl6pPr>
            <a:lvl7pPr marL="1660482" indent="0">
              <a:buNone/>
              <a:defRPr sz="1211"/>
            </a:lvl7pPr>
            <a:lvl8pPr marL="1937229" indent="0">
              <a:buNone/>
              <a:defRPr sz="1211"/>
            </a:lvl8pPr>
            <a:lvl9pPr marL="2213975" indent="0">
              <a:buNone/>
              <a:defRPr sz="121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357" y="1350170"/>
            <a:ext cx="2380335" cy="2501355"/>
          </a:xfrm>
        </p:spPr>
        <p:txBody>
          <a:bodyPr/>
          <a:lstStyle>
            <a:lvl1pPr marL="0" indent="0">
              <a:buNone/>
              <a:defRPr sz="968"/>
            </a:lvl1pPr>
            <a:lvl2pPr marL="276747" indent="0">
              <a:buNone/>
              <a:defRPr sz="847"/>
            </a:lvl2pPr>
            <a:lvl3pPr marL="553493" indent="0">
              <a:buNone/>
              <a:defRPr sz="726"/>
            </a:lvl3pPr>
            <a:lvl4pPr marL="830240" indent="0">
              <a:buNone/>
              <a:defRPr sz="605"/>
            </a:lvl4pPr>
            <a:lvl5pPr marL="1106988" indent="0">
              <a:buNone/>
              <a:defRPr sz="605"/>
            </a:lvl5pPr>
            <a:lvl6pPr marL="1383735" indent="0">
              <a:buNone/>
              <a:defRPr sz="605"/>
            </a:lvl6pPr>
            <a:lvl7pPr marL="1660482" indent="0">
              <a:buNone/>
              <a:defRPr sz="605"/>
            </a:lvl7pPr>
            <a:lvl8pPr marL="1937229" indent="0">
              <a:buNone/>
              <a:defRPr sz="605"/>
            </a:lvl8pPr>
            <a:lvl9pPr marL="2213975" indent="0">
              <a:buNone/>
              <a:defRPr sz="6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DD4-469B-4BEB-B40F-8B2DB02A23A7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33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395" y="239616"/>
            <a:ext cx="6365498" cy="869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95" y="1198066"/>
            <a:ext cx="6365498" cy="285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7396" y="4171357"/>
            <a:ext cx="1660565" cy="239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79DD4-469B-4BEB-B40F-8B2DB02A23A7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44721" y="4171357"/>
            <a:ext cx="2490847" cy="239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12329" y="4171357"/>
            <a:ext cx="1660565" cy="239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79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53493" rtl="0" eaLnBrk="1" latinLnBrk="0" hangingPunct="1">
        <a:lnSpc>
          <a:spcPct val="90000"/>
        </a:lnSpc>
        <a:spcBef>
          <a:spcPct val="0"/>
        </a:spcBef>
        <a:buNone/>
        <a:defRPr sz="26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374" indent="-138374" algn="l" defTabSz="553493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1pPr>
      <a:lvl2pPr marL="415120" indent="-138374" algn="l" defTabSz="553493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2pPr>
      <a:lvl3pPr marL="691867" indent="-138374" algn="l" defTabSz="553493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211" kern="1200">
          <a:solidFill>
            <a:schemeClr val="tx1"/>
          </a:solidFill>
          <a:latin typeface="+mn-lt"/>
          <a:ea typeface="+mn-ea"/>
          <a:cs typeface="+mn-cs"/>
        </a:defRPr>
      </a:lvl3pPr>
      <a:lvl4pPr marL="968614" indent="-138374" algn="l" defTabSz="553493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4pPr>
      <a:lvl5pPr marL="1245361" indent="-138374" algn="l" defTabSz="553493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5pPr>
      <a:lvl6pPr marL="1522108" indent="-138374" algn="l" defTabSz="553493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6pPr>
      <a:lvl7pPr marL="1798856" indent="-138374" algn="l" defTabSz="553493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7pPr>
      <a:lvl8pPr marL="2075602" indent="-138374" algn="l" defTabSz="553493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8pPr>
      <a:lvl9pPr marL="2352349" indent="-138374" algn="l" defTabSz="553493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3493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1pPr>
      <a:lvl2pPr marL="276747" algn="l" defTabSz="553493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2pPr>
      <a:lvl3pPr marL="553493" algn="l" defTabSz="553493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3pPr>
      <a:lvl4pPr marL="830240" algn="l" defTabSz="553493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4pPr>
      <a:lvl5pPr marL="1106988" algn="l" defTabSz="553493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5pPr>
      <a:lvl6pPr marL="1383735" algn="l" defTabSz="553493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6pPr>
      <a:lvl7pPr marL="1660482" algn="l" defTabSz="553493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7pPr>
      <a:lvl8pPr marL="1937229" algn="l" defTabSz="553493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8pPr>
      <a:lvl9pPr marL="2213975" algn="l" defTabSz="553493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549" y="2542926"/>
            <a:ext cx="6073806" cy="7287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/>
              <a:t>Apache Isis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548" y="1737769"/>
            <a:ext cx="2522738" cy="7287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/>
              <a:t>Isis </a:t>
            </a:r>
            <a:r>
              <a:rPr lang="en-GB" sz="1500" dirty="0" err="1"/>
              <a:t>Addons</a:t>
            </a:r>
            <a:r>
              <a:rPr lang="en-GB" sz="1500" dirty="0"/>
              <a:t> Modules</a:t>
            </a:r>
            <a:br>
              <a:rPr lang="en-GB" sz="1500" dirty="0"/>
            </a:br>
            <a:r>
              <a:rPr lang="en-GB" sz="1167" dirty="0"/>
              <a:t>(technical cross-cutting concerns)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2797063" y="1737769"/>
            <a:ext cx="2530137" cy="7287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Incode</a:t>
            </a:r>
            <a:r>
              <a:rPr lang="en-GB" sz="1500" dirty="0"/>
              <a:t> </a:t>
            </a:r>
            <a:r>
              <a:rPr lang="en-GB" sz="1500" dirty="0" err="1"/>
              <a:t>Catalog</a:t>
            </a:r>
            <a:r>
              <a:rPr lang="en-GB" sz="1500" dirty="0"/>
              <a:t> Modules</a:t>
            </a:r>
            <a:br>
              <a:rPr lang="en-GB" sz="1500" dirty="0"/>
            </a:br>
            <a:r>
              <a:rPr lang="en-GB" sz="1167" dirty="0"/>
              <a:t>(business generic subdomains)</a:t>
            </a:r>
          </a:p>
        </p:txBody>
      </p:sp>
      <p:sp>
        <p:nvSpPr>
          <p:cNvPr id="7" name="Rectangle 6"/>
          <p:cNvSpPr/>
          <p:nvPr/>
        </p:nvSpPr>
        <p:spPr>
          <a:xfrm>
            <a:off x="185549" y="932613"/>
            <a:ext cx="1442623" cy="72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/>
              <a:t>Isis </a:t>
            </a:r>
            <a:r>
              <a:rPr lang="en-GB" sz="1500" dirty="0" err="1"/>
              <a:t>Addons</a:t>
            </a:r>
            <a:r>
              <a:rPr lang="en-GB" sz="1500" dirty="0"/>
              <a:t> Wicket Components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695985" y="932613"/>
            <a:ext cx="4560132" cy="72870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Estatio</a:t>
            </a:r>
            <a:r>
              <a:rPr lang="en-GB" sz="1500" dirty="0"/>
              <a:t> Modules</a:t>
            </a:r>
            <a:br>
              <a:rPr lang="en-GB" sz="1500" dirty="0"/>
            </a:br>
            <a:r>
              <a:rPr lang="en-GB" sz="1167" dirty="0"/>
              <a:t>(party, lease, invoicing </a:t>
            </a:r>
            <a:r>
              <a:rPr lang="en-GB" sz="1167" dirty="0" err="1"/>
              <a:t>etc</a:t>
            </a:r>
            <a:r>
              <a:rPr lang="en-GB" sz="1167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549" y="127457"/>
            <a:ext cx="6073806" cy="7287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Estatio</a:t>
            </a:r>
            <a:r>
              <a:rPr lang="en-GB" sz="1500" dirty="0"/>
              <a:t> App</a:t>
            </a:r>
            <a:br>
              <a:rPr lang="en-GB" sz="1500" dirty="0"/>
            </a:br>
            <a:r>
              <a:rPr lang="en-GB" sz="1167" dirty="0"/>
              <a:t>(menus, configuration, fixtures)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2739" y="1661319"/>
            <a:ext cx="843379" cy="805155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dirty="0"/>
          </a:p>
        </p:txBody>
      </p:sp>
      <p:sp>
        <p:nvSpPr>
          <p:cNvPr id="11" name="Rectangle 10"/>
          <p:cNvSpPr/>
          <p:nvPr/>
        </p:nvSpPr>
        <p:spPr>
          <a:xfrm>
            <a:off x="5430617" y="1581170"/>
            <a:ext cx="825500" cy="1145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76549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7</cp:revision>
  <dcterms:created xsi:type="dcterms:W3CDTF">2016-10-17T10:44:44Z</dcterms:created>
  <dcterms:modified xsi:type="dcterms:W3CDTF">2016-10-17T11:05:13Z</dcterms:modified>
</cp:coreProperties>
</file>