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8816-16F3-4E2D-808A-F77EDC2E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CBCD0-95A7-4821-B670-BF8001E74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694B8-135B-42F2-95A4-CF3DA922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6993F-BB14-4EDB-B7D9-AA027F3B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9318-39E6-4BBA-BC54-D86C903E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16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6DA9-7A7C-4638-8433-DFF262FF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6A3F7-057C-4E75-A8C0-1C00EB2A4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D95A4-B720-433E-90A5-FC425D01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D105-3E6E-4F02-8486-3812F017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E81F3-C5C2-4467-AC07-9469D4EE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55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BB67C-2765-44B7-85F5-667359AB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C6075-E86E-4DEF-9E84-611A02EBF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EA0C-2C80-4B87-B73D-32D4C2FB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E25B-15A2-4FF1-8672-F361284F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8FD0E-84ED-4899-A193-150FB22E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8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9CAB-402A-4FB5-803F-8EEF80B5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CFBC-76C6-4086-8E0C-752A55C7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14FD1-1503-41AA-B190-9B1A2A20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0AF48-3CD5-4D97-AF40-16A5AD20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46633-3B42-469C-95D3-8A8A1567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68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26ED-222B-4E60-A49D-606F4190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81536-3646-40D2-8C5A-649966E36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A5B8F-C09B-41AD-AA6C-DC197D68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2DD-2648-4105-B96E-260DFCD0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297E2-21AC-4277-9CA2-4F5645EF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EE28-1062-45B7-8D2A-1051C2F6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88D-B246-419E-B328-A58E34EF8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6A179-B77E-4F8F-A9AE-A35A8C863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B7237-5D29-4BD1-B0D2-81069D25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2509A-B9ED-450F-BF21-ACA3511A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46143-2430-45C7-9D95-D69AF489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8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B240-7B05-4CAE-A14E-DB03E805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1764E-65D6-4108-8204-C79C91443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51EE2-F54C-47BF-AF2D-0926FACF4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CC55B-0521-46FE-B376-9916F7D3D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D888A-4909-4762-9AE5-287786500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42C96-6DE2-4550-85BA-39068EC5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F9C13-397E-4AB9-96C6-DF7F5669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0927B-5DF6-423A-B7E6-FBD747C0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22E8-A3FF-4173-8EF0-9FE770B2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ED8B3-FB0D-4CE3-81D1-21866C28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7B564-62DD-4E99-95B1-18728C86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1F7F0-DC83-4F5A-ACAD-05344DDC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34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CA567-04F5-47A9-B0E9-45E0A88A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E523B-2A02-4AB3-9883-21521D13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71579-56FD-4091-9010-379AE39A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13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1E3C-1CA5-4492-934F-6D8B9A9C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DF5D-D4EF-4A28-8BD0-2D130B97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FD25B-F1C4-452B-A215-0F7EA1E3D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56343-A220-4BF1-B04B-483C8D85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12CCB-201B-4005-AC55-5394AA9F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BA5-AAF7-4708-9997-BB48A292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1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D874-9123-44E1-AF9C-1F0F92D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60A07-650D-4BAC-A702-82584EF8F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E91CB-2061-4AE2-9248-1E363BB1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D04B1-ECBC-41C0-B328-03CFB755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F570-B5A3-4C1B-9C5A-286BC455873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BF219-3435-45EC-9D4C-06283FF7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00829-9097-44B7-A4B8-BF9E1B6C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7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84C3C-1F07-4AF8-83A1-AD0E86AE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2111D-9851-432E-9859-5543D7DB4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138AB-CD4F-4FC2-9547-C0DF05C7F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BF570-B5A3-4C1B-9C5A-286BC455873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C702E-F0DC-408F-A276-4D6229E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9D41D-DF41-4365-A0E3-F96980B69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B034-9553-428E-B999-3DBF42303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3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A9A6454-1D78-4DA2-A9F3-84AAE89EC191}"/>
              </a:ext>
            </a:extLst>
          </p:cNvPr>
          <p:cNvSpPr/>
          <p:nvPr/>
        </p:nvSpPr>
        <p:spPr>
          <a:xfrm>
            <a:off x="7371371" y="4946487"/>
            <a:ext cx="4095697" cy="182358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GB" sz="1400" dirty="0"/>
              <a:t>Integration solution, </a:t>
            </a:r>
            <a:r>
              <a:rPr lang="en-GB" sz="1400" dirty="0" err="1"/>
              <a:t>eg</a:t>
            </a:r>
            <a:r>
              <a:rPr lang="en-GB" sz="1400" dirty="0"/>
              <a:t> Apache Camel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9019B-8DB1-4AF0-A4AA-A7DE02E110F5}"/>
              </a:ext>
            </a:extLst>
          </p:cNvPr>
          <p:cNvSpPr/>
          <p:nvPr/>
        </p:nvSpPr>
        <p:spPr>
          <a:xfrm>
            <a:off x="7516714" y="5841210"/>
            <a:ext cx="2310845" cy="62051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GB" dirty="0" err="1"/>
              <a:t>MinioArchiver</a:t>
            </a:r>
            <a:br>
              <a:rPr lang="en-GB" dirty="0"/>
            </a:br>
            <a:r>
              <a:rPr lang="en-GB" dirty="0"/>
              <a:t>Processor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CB7F33-7725-4333-A289-80F2B436F73D}"/>
              </a:ext>
            </a:extLst>
          </p:cNvPr>
          <p:cNvSpPr/>
          <p:nvPr/>
        </p:nvSpPr>
        <p:spPr>
          <a:xfrm>
            <a:off x="1592613" y="1093067"/>
            <a:ext cx="2022390" cy="1648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err="1"/>
              <a:t>Minio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342B9-F484-4A10-942A-06B7B58E443F}"/>
              </a:ext>
            </a:extLst>
          </p:cNvPr>
          <p:cNvSpPr/>
          <p:nvPr/>
        </p:nvSpPr>
        <p:spPr>
          <a:xfrm>
            <a:off x="7292546" y="1119524"/>
            <a:ext cx="2802923" cy="1885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GB" dirty="0"/>
              <a:t>Apache Isis</a:t>
            </a:r>
            <a:br>
              <a:rPr lang="en-GB" dirty="0"/>
            </a:br>
            <a:r>
              <a:rPr lang="en-GB" dirty="0" err="1"/>
              <a:t>webapp</a:t>
            </a:r>
            <a:endParaRPr lang="en-GB" dirty="0"/>
          </a:p>
          <a:p>
            <a:pPr algn="r"/>
            <a:endParaRPr lang="en-GB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229017A-BF1E-4CB5-8484-6D8403552C07}"/>
              </a:ext>
            </a:extLst>
          </p:cNvPr>
          <p:cNvSpPr/>
          <p:nvPr/>
        </p:nvSpPr>
        <p:spPr>
          <a:xfrm>
            <a:off x="1138501" y="649413"/>
            <a:ext cx="908222" cy="65490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CBABB-4642-4317-BC0D-2EA270696CAF}"/>
              </a:ext>
            </a:extLst>
          </p:cNvPr>
          <p:cNvSpPr/>
          <p:nvPr/>
        </p:nvSpPr>
        <p:spPr>
          <a:xfrm>
            <a:off x="7292546" y="2488682"/>
            <a:ext cx="2022390" cy="516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&lt;&lt;</a:t>
            </a:r>
            <a:r>
              <a:rPr lang="en-GB" sz="1100" dirty="0" err="1"/>
              <a:t>docserver</a:t>
            </a:r>
            <a:r>
              <a:rPr lang="en-GB" sz="1100" dirty="0"/>
              <a:t>&gt;&gt; </a:t>
            </a:r>
            <a:br>
              <a:rPr lang="en-GB" sz="1100" dirty="0"/>
            </a:br>
            <a:r>
              <a:rPr lang="en-GB" dirty="0" err="1"/>
              <a:t>DocBlobService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1B922-CB45-4052-89EA-0477C5833B96}"/>
              </a:ext>
            </a:extLst>
          </p:cNvPr>
          <p:cNvSpPr/>
          <p:nvPr/>
        </p:nvSpPr>
        <p:spPr>
          <a:xfrm>
            <a:off x="4083427" y="5071420"/>
            <a:ext cx="1514733" cy="737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&lt;&lt;</a:t>
            </a:r>
            <a:r>
              <a:rPr lang="en-GB" sz="1100" dirty="0" err="1"/>
              <a:t>minioarchlib</a:t>
            </a:r>
            <a:r>
              <a:rPr lang="en-GB" sz="1100" dirty="0"/>
              <a:t>&gt;&gt;</a:t>
            </a:r>
            <a:br>
              <a:rPr lang="en-GB" dirty="0"/>
            </a:br>
            <a:r>
              <a:rPr lang="en-GB" dirty="0" err="1"/>
              <a:t>MinioArchiver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C5FC9F-C183-4326-80CA-8B3D531333DA}"/>
              </a:ext>
            </a:extLst>
          </p:cNvPr>
          <p:cNvSpPr/>
          <p:nvPr/>
        </p:nvSpPr>
        <p:spPr>
          <a:xfrm>
            <a:off x="2829037" y="3897525"/>
            <a:ext cx="1514733" cy="737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&lt;&lt;</a:t>
            </a:r>
            <a:r>
              <a:rPr lang="en-GB" sz="1100" dirty="0" err="1"/>
              <a:t>minioclient</a:t>
            </a:r>
            <a:r>
              <a:rPr lang="en-GB" sz="1100" dirty="0"/>
              <a:t>&gt;&gt;</a:t>
            </a:r>
            <a:br>
              <a:rPr lang="en-GB" dirty="0"/>
            </a:br>
            <a:r>
              <a:rPr lang="en-GB" dirty="0" err="1"/>
              <a:t>MinioBlob</a:t>
            </a:r>
            <a:r>
              <a:rPr lang="en-GB" dirty="0"/>
              <a:t>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22AACC-2D65-45EE-BC2D-96926F54FCBB}"/>
              </a:ext>
            </a:extLst>
          </p:cNvPr>
          <p:cNvSpPr/>
          <p:nvPr/>
        </p:nvSpPr>
        <p:spPr>
          <a:xfrm>
            <a:off x="6326325" y="3911160"/>
            <a:ext cx="1514733" cy="737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&lt;&lt;</a:t>
            </a:r>
            <a:r>
              <a:rPr lang="en-GB" sz="1100" dirty="0" err="1"/>
              <a:t>docclient</a:t>
            </a:r>
            <a:r>
              <a:rPr lang="en-GB" sz="1100" dirty="0"/>
              <a:t>&gt;&gt;</a:t>
            </a:r>
            <a:br>
              <a:rPr lang="en-GB" dirty="0"/>
            </a:br>
            <a:r>
              <a:rPr lang="en-GB" dirty="0" err="1"/>
              <a:t>DocBlob</a:t>
            </a:r>
            <a:br>
              <a:rPr lang="en-GB" dirty="0"/>
            </a:br>
            <a:r>
              <a:rPr lang="en-GB" dirty="0"/>
              <a:t>Client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E584747-EB1F-4B73-961E-B2B49D45CFEB}"/>
              </a:ext>
            </a:extLst>
          </p:cNvPr>
          <p:cNvCxnSpPr>
            <a:stCxn id="9" idx="0"/>
            <a:endCxn id="11" idx="1"/>
          </p:cNvCxnSpPr>
          <p:nvPr/>
        </p:nvCxnSpPr>
        <p:spPr>
          <a:xfrm rot="5400000" flipH="1" flipV="1">
            <a:off x="5187751" y="3932847"/>
            <a:ext cx="791616" cy="14855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A3F7205-0EE0-4EC9-A781-D901CC810856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rot="5400000" flipH="1" flipV="1">
            <a:off x="6606005" y="3224619"/>
            <a:ext cx="1164228" cy="2088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B9F9605-6B4A-4EAB-8DE2-2C2BCE7D3A01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V="1">
            <a:off x="4189657" y="4420283"/>
            <a:ext cx="805251" cy="4970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395F1E-78CB-4321-86BD-17B7B65B6590}"/>
              </a:ext>
            </a:extLst>
          </p:cNvPr>
          <p:cNvSpPr txBox="1"/>
          <p:nvPr/>
        </p:nvSpPr>
        <p:spPr>
          <a:xfrm>
            <a:off x="5002658" y="3989169"/>
            <a:ext cx="1284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2: </a:t>
            </a:r>
            <a:r>
              <a:rPr lang="en-GB" sz="1200" dirty="0" err="1"/>
              <a:t>findToArchive</a:t>
            </a:r>
            <a:r>
              <a:rPr lang="en-GB" sz="1200" dirty="0"/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5952F2-D286-4C15-9738-453EA07DABAB}"/>
              </a:ext>
            </a:extLst>
          </p:cNvPr>
          <p:cNvSpPr/>
          <p:nvPr/>
        </p:nvSpPr>
        <p:spPr>
          <a:xfrm>
            <a:off x="10136260" y="5152994"/>
            <a:ext cx="1146655" cy="4368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Timer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846712FC-F78A-4A31-88BA-7F507ECE27AD}"/>
              </a:ext>
            </a:extLst>
          </p:cNvPr>
          <p:cNvCxnSpPr>
            <a:cxnSpLocks/>
            <a:stCxn id="30" idx="2"/>
            <a:endCxn id="23" idx="3"/>
          </p:cNvCxnSpPr>
          <p:nvPr/>
        </p:nvCxnSpPr>
        <p:spPr>
          <a:xfrm rot="5400000">
            <a:off x="9987785" y="5429665"/>
            <a:ext cx="561578" cy="8820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B6A742-0ADB-458D-A0CC-E8444AE6AF64}"/>
              </a:ext>
            </a:extLst>
          </p:cNvPr>
          <p:cNvSpPr txBox="1"/>
          <p:nvPr/>
        </p:nvSpPr>
        <p:spPr>
          <a:xfrm>
            <a:off x="10130247" y="6155359"/>
            <a:ext cx="1064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(every hour)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62596A-6BDD-4060-909F-0C1B3495D5E4}"/>
              </a:ext>
            </a:extLst>
          </p:cNvPr>
          <p:cNvSpPr txBox="1"/>
          <p:nvPr/>
        </p:nvSpPr>
        <p:spPr>
          <a:xfrm>
            <a:off x="5502823" y="2932306"/>
            <a:ext cx="1284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3: </a:t>
            </a:r>
            <a:r>
              <a:rPr lang="en-GB" sz="1200" dirty="0" err="1"/>
              <a:t>findToArchive</a:t>
            </a:r>
            <a:r>
              <a:rPr lang="en-GB" sz="1200" dirty="0"/>
              <a:t>()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38A088-68EA-4802-A8C8-A73CD95AA018}"/>
              </a:ext>
            </a:extLst>
          </p:cNvPr>
          <p:cNvSpPr txBox="1"/>
          <p:nvPr/>
        </p:nvSpPr>
        <p:spPr>
          <a:xfrm>
            <a:off x="3713675" y="4669488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4: upload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CAC6B92-3AF5-426F-AFB0-6C7E3884EB86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rot="16200000" flipV="1">
            <a:off x="2517333" y="2828454"/>
            <a:ext cx="1155546" cy="9825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92C9E74-F2BE-4494-BDBB-BF56B255FE36}"/>
              </a:ext>
            </a:extLst>
          </p:cNvPr>
          <p:cNvSpPr txBox="1"/>
          <p:nvPr/>
        </p:nvSpPr>
        <p:spPr>
          <a:xfrm>
            <a:off x="3615003" y="2962197"/>
            <a:ext cx="1536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 upload (</a:t>
            </a:r>
            <a:r>
              <a:rPr lang="en-GB" sz="1200" dirty="0" err="1"/>
              <a:t>xN</a:t>
            </a:r>
            <a:r>
              <a:rPr lang="en-GB" sz="1200" dirty="0"/>
              <a:t>)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9CFF9F3-21A9-427B-BD25-E6A021C7AB4E}"/>
              </a:ext>
            </a:extLst>
          </p:cNvPr>
          <p:cNvCxnSpPr>
            <a:cxnSpLocks/>
            <a:stCxn id="11" idx="3"/>
            <a:endCxn id="8" idx="2"/>
          </p:cNvCxnSpPr>
          <p:nvPr/>
        </p:nvCxnSpPr>
        <p:spPr>
          <a:xfrm flipV="1">
            <a:off x="7841058" y="3005182"/>
            <a:ext cx="462683" cy="12746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B4C96C7-15A2-473F-86C5-5F46813E4B54}"/>
              </a:ext>
            </a:extLst>
          </p:cNvPr>
          <p:cNvSpPr txBox="1"/>
          <p:nvPr/>
        </p:nvSpPr>
        <p:spPr>
          <a:xfrm>
            <a:off x="8264758" y="3282406"/>
            <a:ext cx="1085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7: archive (</a:t>
            </a:r>
            <a:r>
              <a:rPr lang="en-GB" sz="1200" dirty="0" err="1"/>
              <a:t>xN</a:t>
            </a:r>
            <a:r>
              <a:rPr lang="en-GB" sz="1200" dirty="0"/>
              <a:t>)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B62F559B-30A4-4F5D-8CC4-4650AF95B528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 flipV="1">
            <a:off x="5598160" y="4648447"/>
            <a:ext cx="1485532" cy="7916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C07453E-130E-4CEF-88F9-046272ABE652}"/>
              </a:ext>
            </a:extLst>
          </p:cNvPr>
          <p:cNvSpPr txBox="1"/>
          <p:nvPr/>
        </p:nvSpPr>
        <p:spPr>
          <a:xfrm>
            <a:off x="6102177" y="5350302"/>
            <a:ext cx="1085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6: archive (</a:t>
            </a:r>
            <a:r>
              <a:rPr lang="en-GB" sz="1200" dirty="0" err="1"/>
              <a:t>xN</a:t>
            </a:r>
            <a:r>
              <a:rPr lang="en-GB" sz="1200" dirty="0"/>
              <a:t>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BFCDCF-DEE4-4E94-BD91-0BAE89F2B0D3}"/>
              </a:ext>
            </a:extLst>
          </p:cNvPr>
          <p:cNvSpPr/>
          <p:nvPr/>
        </p:nvSpPr>
        <p:spPr>
          <a:xfrm>
            <a:off x="10405182" y="3501921"/>
            <a:ext cx="1590978" cy="737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 browser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11628E2-7764-493E-AEF0-16C0B3E20610}"/>
              </a:ext>
            </a:extLst>
          </p:cNvPr>
          <p:cNvCxnSpPr>
            <a:cxnSpLocks/>
            <a:stCxn id="27" idx="0"/>
            <a:endCxn id="5" idx="3"/>
          </p:cNvCxnSpPr>
          <p:nvPr/>
        </p:nvCxnSpPr>
        <p:spPr>
          <a:xfrm rot="16200000" flipV="1">
            <a:off x="9928286" y="2229536"/>
            <a:ext cx="1439568" cy="11052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E1A5EBC6-A2FB-4EA4-A3DC-379D7B9607DB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615004" y="1917523"/>
            <a:ext cx="3677543" cy="144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990505-B56F-4B19-B480-D2647133C9C6}"/>
              </a:ext>
            </a:extLst>
          </p:cNvPr>
          <p:cNvSpPr txBox="1"/>
          <p:nvPr/>
        </p:nvSpPr>
        <p:spPr>
          <a:xfrm>
            <a:off x="10613956" y="2100456"/>
            <a:ext cx="1107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8</a:t>
            </a:r>
          </a:p>
          <a:p>
            <a:r>
              <a:rPr lang="en-GB" sz="1200" dirty="0"/>
              <a:t>(subsequently)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FA6415-7631-4FE0-AD52-ED313F2E7D37}"/>
              </a:ext>
            </a:extLst>
          </p:cNvPr>
          <p:cNvSpPr txBox="1"/>
          <p:nvPr/>
        </p:nvSpPr>
        <p:spPr>
          <a:xfrm>
            <a:off x="5466553" y="17217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D59E44-1150-4975-B615-F28806392DD0}"/>
              </a:ext>
            </a:extLst>
          </p:cNvPr>
          <p:cNvSpPr/>
          <p:nvPr/>
        </p:nvSpPr>
        <p:spPr>
          <a:xfrm>
            <a:off x="7554663" y="1417735"/>
            <a:ext cx="1266055" cy="793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&lt;&lt;</a:t>
            </a:r>
            <a:r>
              <a:rPr lang="en-GB" sz="900" dirty="0" err="1"/>
              <a:t>docserver</a:t>
            </a:r>
            <a:r>
              <a:rPr lang="en-GB" sz="900" dirty="0"/>
              <a:t>&gt;&gt;</a:t>
            </a:r>
            <a:br>
              <a:rPr lang="en-GB" sz="900" dirty="0"/>
            </a:br>
            <a:r>
              <a:rPr lang="en-GB" sz="900" dirty="0"/>
              <a:t>[</a:t>
            </a:r>
            <a:r>
              <a:rPr lang="en-GB" sz="900" dirty="0" err="1"/>
              <a:t>spi</a:t>
            </a:r>
            <a:r>
              <a:rPr lang="en-GB" sz="900" dirty="0"/>
              <a:t>]</a:t>
            </a:r>
            <a:br>
              <a:rPr lang="en-GB" sz="900" dirty="0"/>
            </a:br>
            <a:r>
              <a:rPr lang="en-GB" sz="1400" dirty="0" err="1"/>
              <a:t>DocBlob</a:t>
            </a:r>
            <a:br>
              <a:rPr lang="en-GB" sz="1400" dirty="0"/>
            </a:br>
            <a:r>
              <a:rPr lang="en-GB" sz="1400" dirty="0" err="1"/>
              <a:t>ServiceBridge</a:t>
            </a:r>
            <a:endParaRPr lang="en-GB" sz="1400" dirty="0"/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2671F23-6090-4213-A66E-66F42E1B1D8C}"/>
              </a:ext>
            </a:extLst>
          </p:cNvPr>
          <p:cNvCxnSpPr>
            <a:cxnSpLocks/>
            <a:stCxn id="8" idx="0"/>
            <a:endCxn id="34" idx="2"/>
          </p:cNvCxnSpPr>
          <p:nvPr/>
        </p:nvCxnSpPr>
        <p:spPr>
          <a:xfrm rot="16200000" flipV="1">
            <a:off x="8107104" y="2292045"/>
            <a:ext cx="277224" cy="1160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7B2C70C-218B-4423-8981-5724E5D5A114}"/>
              </a:ext>
            </a:extLst>
          </p:cNvPr>
          <p:cNvSpPr/>
          <p:nvPr/>
        </p:nvSpPr>
        <p:spPr>
          <a:xfrm>
            <a:off x="235949" y="3753874"/>
            <a:ext cx="1514733" cy="737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&lt;&lt;</a:t>
            </a:r>
            <a:r>
              <a:rPr lang="en-GB" sz="1100" dirty="0" err="1"/>
              <a:t>minioarchtool</a:t>
            </a:r>
            <a:r>
              <a:rPr lang="en-GB" sz="1100" dirty="0"/>
              <a:t>&gt;&gt;</a:t>
            </a:r>
          </a:p>
          <a:p>
            <a:pPr algn="ctr"/>
            <a:r>
              <a:rPr lang="en-GB" dirty="0"/>
              <a:t>Main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2674850A-6166-4E9A-BF5E-FC18EF6B5169}"/>
              </a:ext>
            </a:extLst>
          </p:cNvPr>
          <p:cNvCxnSpPr>
            <a:cxnSpLocks/>
            <a:stCxn id="38" idx="2"/>
            <a:endCxn id="9" idx="1"/>
          </p:cNvCxnSpPr>
          <p:nvPr/>
        </p:nvCxnSpPr>
        <p:spPr>
          <a:xfrm rot="16200000" flipH="1">
            <a:off x="2063920" y="3420556"/>
            <a:ext cx="948903" cy="3090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5F37BE-F220-4041-BC90-A25011616F4F}"/>
              </a:ext>
            </a:extLst>
          </p:cNvPr>
          <p:cNvSpPr txBox="1"/>
          <p:nvPr/>
        </p:nvSpPr>
        <p:spPr>
          <a:xfrm>
            <a:off x="570261" y="5145274"/>
            <a:ext cx="1629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0: (for initial migration)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B481B7A9-AE56-4D9D-B863-7C24B3A4C5C1}"/>
              </a:ext>
            </a:extLst>
          </p:cNvPr>
          <p:cNvCxnSpPr>
            <a:cxnSpLocks/>
            <a:stCxn id="23" idx="1"/>
            <a:endCxn id="9" idx="2"/>
          </p:cNvCxnSpPr>
          <p:nvPr/>
        </p:nvCxnSpPr>
        <p:spPr>
          <a:xfrm rot="10800000">
            <a:off x="4840794" y="5808708"/>
            <a:ext cx="2675920" cy="3427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Magnetic Disk 55">
            <a:extLst>
              <a:ext uri="{FF2B5EF4-FFF2-40B4-BE49-F238E27FC236}">
                <a16:creationId xmlns:a16="http://schemas.microsoft.com/office/drawing/2014/main" id="{176E6A14-A23E-4021-9515-210318002FB9}"/>
              </a:ext>
            </a:extLst>
          </p:cNvPr>
          <p:cNvSpPr/>
          <p:nvPr/>
        </p:nvSpPr>
        <p:spPr>
          <a:xfrm>
            <a:off x="6791367" y="650334"/>
            <a:ext cx="908222" cy="65490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8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78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19</cp:revision>
  <dcterms:created xsi:type="dcterms:W3CDTF">2018-07-23T07:21:58Z</dcterms:created>
  <dcterms:modified xsi:type="dcterms:W3CDTF">2019-01-15T16:08:37Z</dcterms:modified>
</cp:coreProperties>
</file>