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30" r:id="rId2"/>
  </p:sldMasterIdLst>
  <p:notesMasterIdLst>
    <p:notesMasterId r:id="rId20"/>
  </p:notesMasterIdLst>
  <p:sldIdLst>
    <p:sldId id="546" r:id="rId3"/>
    <p:sldId id="562" r:id="rId4"/>
    <p:sldId id="547" r:id="rId5"/>
    <p:sldId id="563" r:id="rId6"/>
    <p:sldId id="548" r:id="rId7"/>
    <p:sldId id="549" r:id="rId8"/>
    <p:sldId id="550" r:id="rId9"/>
    <p:sldId id="552" r:id="rId10"/>
    <p:sldId id="553" r:id="rId11"/>
    <p:sldId id="564" r:id="rId12"/>
    <p:sldId id="554" r:id="rId13"/>
    <p:sldId id="555" r:id="rId14"/>
    <p:sldId id="556" r:id="rId15"/>
    <p:sldId id="557" r:id="rId16"/>
    <p:sldId id="560" r:id="rId17"/>
    <p:sldId id="561" r:id="rId18"/>
    <p:sldId id="565" r:id="rId1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2099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pos="3438" userDrawn="1">
          <p15:clr>
            <a:srgbClr val="A4A3A4"/>
          </p15:clr>
        </p15:guide>
        <p15:guide id="7" pos="1192" userDrawn="1">
          <p15:clr>
            <a:srgbClr val="A4A3A4"/>
          </p15:clr>
        </p15:guide>
        <p15:guide id="8" pos="4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8FCCF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9" autoAdjust="0"/>
    <p:restoredTop sz="96042" autoAdjust="0"/>
  </p:normalViewPr>
  <p:slideViewPr>
    <p:cSldViewPr snapToGrid="0">
      <p:cViewPr varScale="1">
        <p:scale>
          <a:sx n="117" d="100"/>
          <a:sy n="117" d="100"/>
        </p:scale>
        <p:origin x="102" y="702"/>
      </p:cViewPr>
      <p:guideLst>
        <p:guide orient="horz" pos="4088"/>
        <p:guide pos="2099"/>
        <p:guide pos="240"/>
        <p:guide orient="horz" pos="550"/>
        <p:guide pos="5978"/>
        <p:guide pos="3438"/>
        <p:guide pos="1192"/>
        <p:guide pos="4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7C6F-78F8-415D-AB64-65D191F5053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1A9E5-BE2C-44E2-ADA4-556CDE7E0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2BB0A-400B-4E2D-8074-84D4A86AB406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952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60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0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27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70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2BB0A-400B-4E2D-8074-84D4A86AB40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47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2BB0A-400B-4E2D-8074-84D4A86AB40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58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99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4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37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A2BB0A-400B-4E2D-8074-84D4A86AB4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46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1" y="0"/>
            <a:ext cx="9909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3" y="3581400"/>
            <a:ext cx="9144001" cy="446276"/>
          </a:xfrm>
          <a:prstGeom prst="rect">
            <a:avLst/>
          </a:prstGeom>
        </p:spPr>
        <p:txBody>
          <a:bodyPr lIns="0" tIns="0" rIns="0">
            <a:spAutoFit/>
          </a:bodyPr>
          <a:lstStyle>
            <a:lvl1pPr>
              <a:spcBef>
                <a:spcPts val="500"/>
              </a:spcBef>
              <a:defRPr sz="2600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ko-KR" altLang="en-GB" noProof="0" dirty="0" smtClean="0"/>
              <a:t>마스터 부제목 스타일 편집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3" y="2239970"/>
            <a:ext cx="9144001" cy="615553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ko-KR" altLang="en-GB" noProof="0" dirty="0" smtClean="0"/>
              <a:t>마스터 제목 스타일 편집</a:t>
            </a:r>
          </a:p>
        </p:txBody>
      </p:sp>
      <p:pic>
        <p:nvPicPr>
          <p:cNvPr id="6" name="Picture 9" descr="poscoICT_k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7420" y="181129"/>
            <a:ext cx="1015269" cy="422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57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3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9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gray">
          <a:xfrm>
            <a:off x="271467" y="552450"/>
            <a:ext cx="9363075" cy="0"/>
          </a:xfrm>
          <a:prstGeom prst="line">
            <a:avLst/>
          </a:prstGeom>
          <a:noFill/>
          <a:ln w="19050">
            <a:solidFill>
              <a:srgbClr val="3A4972"/>
            </a:solidFill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gray">
          <a:xfrm>
            <a:off x="271467" y="6525344"/>
            <a:ext cx="9363075" cy="0"/>
          </a:xfrm>
          <a:prstGeom prst="line">
            <a:avLst/>
          </a:prstGeom>
          <a:noFill/>
          <a:ln w="12700">
            <a:solidFill>
              <a:srgbClr val="3A4972"/>
            </a:solidFill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807" y="116633"/>
            <a:ext cx="9081677" cy="432048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latinLnBrk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9" name="슬라이드 번호 개체 틀 3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3794125" y="6572252"/>
            <a:ext cx="2311400" cy="2285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fld id="{4AC7184A-A3FF-46FC-9235-E33EB3D12001}" type="slidenum">
              <a:rPr kumimoji="1" lang="ko-KR" altLang="en-US" smtClean="0">
                <a:solidFill>
                  <a:prstClr val="black"/>
                </a:solidFill>
                <a:sym typeface="맑은 고딕" pitchFamily="50" charset="-127"/>
              </a:rPr>
              <a:pPr defTabSz="9144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ko-KR" altLang="en-US" smtClean="0">
                <a:solidFill>
                  <a:prstClr val="black"/>
                </a:solidFill>
                <a:sym typeface="맑은 고딕" pitchFamily="50" charset="-127"/>
              </a:rPr>
              <a:t> </a:t>
            </a:r>
            <a:r>
              <a:rPr kumimoji="1" lang="en-US" altLang="ko-KR" smtClean="0">
                <a:solidFill>
                  <a:prstClr val="black"/>
                </a:solidFill>
                <a:sym typeface="맑은 고딕" pitchFamily="50" charset="-127"/>
              </a:rPr>
              <a:t>/ 18</a:t>
            </a:r>
            <a:endParaRPr kumimoji="1" lang="ko-KR" altLang="en-US" smtClean="0">
              <a:solidFill>
                <a:prstClr val="black"/>
              </a:solidFill>
              <a:sym typeface="맑은 고딕" pitchFamily="50" charset="-127"/>
            </a:endParaRPr>
          </a:p>
        </p:txBody>
      </p:sp>
      <p:pic>
        <p:nvPicPr>
          <p:cNvPr id="9" name="Picture 9" descr="poscoICT_k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0139" y="6589416"/>
            <a:ext cx="434183" cy="200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021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8" y="0"/>
            <a:ext cx="99094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318248"/>
            <a:ext cx="6934200" cy="766936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9" name="Picture 6" descr="0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201308"/>
            <a:ext cx="1224136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포스코건설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4" y="6212753"/>
            <a:ext cx="1196200" cy="6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12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8" y="0"/>
            <a:ext cx="990944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232" y="692696"/>
            <a:ext cx="8420100" cy="710952"/>
          </a:xfrm>
        </p:spPr>
        <p:txBody>
          <a:bodyPr/>
          <a:lstStyle>
            <a:lvl1pPr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+mj-lt"/>
              <a:buAutoNum type="arabicPeriod"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27063" indent="-271463">
              <a:buFont typeface="Wingdings" panose="05000000000000000000" pitchFamily="2" charset="2"/>
              <a:buChar char="§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8" name="Picture 6" descr="0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201308"/>
            <a:ext cx="1224136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7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648" y="54592"/>
            <a:ext cx="8328895" cy="655094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Picture 6" descr="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476814"/>
            <a:ext cx="648072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75"/>
          <p:cNvGraphicFramePr>
            <a:graphicFrameLocks noGrp="1"/>
          </p:cNvGraphicFramePr>
          <p:nvPr userDrawn="1">
            <p:extLst/>
          </p:nvPr>
        </p:nvGraphicFramePr>
        <p:xfrm>
          <a:off x="207963" y="177996"/>
          <a:ext cx="9498012" cy="448800"/>
        </p:xfrm>
        <a:graphic>
          <a:graphicData uri="http://schemas.openxmlformats.org/drawingml/2006/table">
            <a:tbl>
              <a:tblPr/>
              <a:tblGrid>
                <a:gridCol w="71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988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POEMS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설계서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표준현황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박상민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2023.3.22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6" descr="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476814"/>
            <a:ext cx="648072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350838" y="115894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0842" y="620717"/>
            <a:ext cx="9204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650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8" y="0"/>
            <a:ext cx="99094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620688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587D4-54D5-42F2-9406-C737B4DF61A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71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2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0.png"/><Relationship Id="rId7" Type="http://schemas.openxmlformats.org/officeDocument/2006/relationships/image" Target="../media/image5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9.png"/><Relationship Id="rId5" Type="http://schemas.openxmlformats.org/officeDocument/2006/relationships/image" Target="../media/image12.png"/><Relationship Id="rId10" Type="http://schemas.openxmlformats.org/officeDocument/2006/relationships/image" Target="../media/image58.png"/><Relationship Id="rId4" Type="http://schemas.openxmlformats.org/officeDocument/2006/relationships/image" Target="../media/image11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12" Type="http://schemas.openxmlformats.org/officeDocument/2006/relationships/image" Target="../media/image6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6.png"/><Relationship Id="rId3" Type="http://schemas.openxmlformats.org/officeDocument/2006/relationships/image" Target="../media/image13.png"/><Relationship Id="rId7" Type="http://schemas.openxmlformats.org/officeDocument/2006/relationships/image" Target="../media/image73.png"/><Relationship Id="rId12" Type="http://schemas.openxmlformats.org/officeDocument/2006/relationships/image" Target="../media/image18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16.png"/><Relationship Id="rId5" Type="http://schemas.openxmlformats.org/officeDocument/2006/relationships/image" Target="../media/image71.png"/><Relationship Id="rId15" Type="http://schemas.openxmlformats.org/officeDocument/2006/relationships/image" Target="../media/image78.png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75.png"/><Relationship Id="rId1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85.png"/><Relationship Id="rId5" Type="http://schemas.openxmlformats.org/officeDocument/2006/relationships/image" Target="../media/image12.png"/><Relationship Id="rId10" Type="http://schemas.openxmlformats.org/officeDocument/2006/relationships/image" Target="../media/image84.png"/><Relationship Id="rId4" Type="http://schemas.openxmlformats.org/officeDocument/2006/relationships/image" Target="../media/image11.png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#'1.2.1 &#44277;&#49324;&#44060;&#50836;'!A1"/><Relationship Id="rId13" Type="http://schemas.openxmlformats.org/officeDocument/2006/relationships/image" Target="../media/image93.png"/><Relationship Id="rId3" Type="http://schemas.openxmlformats.org/officeDocument/2006/relationships/image" Target="../media/image21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90.jpeg"/><Relationship Id="rId4" Type="http://schemas.openxmlformats.org/officeDocument/2006/relationships/image" Target="../media/image13.png"/><Relationship Id="rId9" Type="http://schemas.openxmlformats.org/officeDocument/2006/relationships/hyperlink" Target="#'5.2.1.1&#48372;&#44256;&#49436; &#49373;&#49457;'!A1"/><Relationship Id="rId1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1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8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4346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단순 폼 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5.1.1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본사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초기지원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단순 폼 형태이고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HTML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테이블에서 라벨과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Input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으로 구성됩니다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다음페이지의 단순 폼 형태 샘플 캡쳐와 비슷하게 구성해주시면 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빨간색은 읽기 전용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파란색은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TextArea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36968" y="1748159"/>
            <a:ext cx="7576764" cy="4195204"/>
            <a:chOff x="236968" y="1748159"/>
            <a:chExt cx="7576764" cy="4195204"/>
          </a:xfrm>
        </p:grpSpPr>
        <p:grpSp>
          <p:nvGrpSpPr>
            <p:cNvPr id="23" name="그룹 22"/>
            <p:cNvGrpSpPr/>
            <p:nvPr/>
          </p:nvGrpSpPr>
          <p:grpSpPr>
            <a:xfrm>
              <a:off x="236968" y="1748159"/>
              <a:ext cx="7576764" cy="4195204"/>
              <a:chOff x="236968" y="1748159"/>
              <a:chExt cx="7576764" cy="419520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36968" y="1748159"/>
                <a:ext cx="7576764" cy="4195204"/>
                <a:chOff x="236968" y="1748159"/>
                <a:chExt cx="7576764" cy="4195204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68" y="1748159"/>
                  <a:ext cx="7576764" cy="4195204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4688" y="2276872"/>
                  <a:ext cx="5400600" cy="122994"/>
                </a:xfrm>
                <a:prstGeom prst="rect">
                  <a:avLst/>
                </a:prstGeom>
              </p:spPr>
            </p:pic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68" y="2636912"/>
                <a:ext cx="7482449" cy="3240360"/>
              </a:xfrm>
              <a:prstGeom prst="rect">
                <a:avLst/>
              </a:prstGeom>
            </p:spPr>
          </p:pic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488" y="1999592"/>
              <a:ext cx="1800200" cy="21119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769424" y="50131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1807" y="2276872"/>
            <a:ext cx="4276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800872" y="2254826"/>
            <a:ext cx="3918545" cy="2644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6968" y="1748159"/>
            <a:ext cx="7576764" cy="4446638"/>
            <a:chOff x="236968" y="1748159"/>
            <a:chExt cx="7576764" cy="4446638"/>
          </a:xfrm>
        </p:grpSpPr>
        <p:grpSp>
          <p:nvGrpSpPr>
            <p:cNvPr id="19" name="그룹 18"/>
            <p:cNvGrpSpPr/>
            <p:nvPr/>
          </p:nvGrpSpPr>
          <p:grpSpPr>
            <a:xfrm>
              <a:off x="236968" y="1748159"/>
              <a:ext cx="7576764" cy="4446638"/>
              <a:chOff x="236968" y="1748159"/>
              <a:chExt cx="7576764" cy="4446638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36968" y="1748159"/>
                <a:ext cx="7576764" cy="4195204"/>
                <a:chOff x="236968" y="1748159"/>
                <a:chExt cx="7576764" cy="4195204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68" y="1748159"/>
                  <a:ext cx="7576764" cy="4195204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4688" y="2276872"/>
                  <a:ext cx="5400600" cy="122994"/>
                </a:xfrm>
                <a:prstGeom prst="rect">
                  <a:avLst/>
                </a:prstGeom>
              </p:spPr>
            </p:pic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18" y="1946341"/>
                <a:ext cx="7482449" cy="4248456"/>
              </a:xfrm>
              <a:prstGeom prst="rect">
                <a:avLst/>
              </a:prstGeom>
            </p:spPr>
          </p:pic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488" y="1999592"/>
              <a:ext cx="1800200" cy="21119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045" y="1988212"/>
            <a:ext cx="1251415" cy="25638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84" y="2395191"/>
            <a:ext cx="7374929" cy="454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528" y="2483462"/>
            <a:ext cx="3477110" cy="266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03" y="2037934"/>
            <a:ext cx="110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본사초기지원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983" y="2859484"/>
            <a:ext cx="7371980" cy="318001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9741" y="2029276"/>
            <a:ext cx="923468" cy="2697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806" y="2966407"/>
            <a:ext cx="7192415" cy="282479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 bwMode="auto">
          <a:xfrm>
            <a:off x="4318101" y="3039556"/>
            <a:ext cx="1225849" cy="2363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528688" y="3034219"/>
            <a:ext cx="1111197" cy="2363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701484" y="3952376"/>
            <a:ext cx="5843804" cy="1412529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9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84" y="1095049"/>
            <a:ext cx="6668431" cy="4667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1409" y="2341494"/>
            <a:ext cx="6096000" cy="2246769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참고용 표준 샘플입니다</a:t>
            </a:r>
            <a:r>
              <a:rPr lang="en-US" altLang="ko-KR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en-US" altLang="ko-KR" sz="2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퍼블리싱은 필요 없는 화면입니다</a:t>
            </a:r>
            <a:r>
              <a:rPr lang="en-US" altLang="ko-KR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ko-KR" altLang="en-US" sz="28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45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02903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1.1.1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환경관리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셋업북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①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PDF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영역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영역은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PDF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파일을 그대로 표시함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②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그리드가 들어가되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영역을 숨겼다 펼쳤다 할 수 있어야 함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36968" y="1748159"/>
            <a:ext cx="7576764" cy="4195204"/>
            <a:chOff x="236968" y="1748159"/>
            <a:chExt cx="7576764" cy="4195204"/>
          </a:xfrm>
        </p:grpSpPr>
        <p:grpSp>
          <p:nvGrpSpPr>
            <p:cNvPr id="10" name="그룹 9"/>
            <p:cNvGrpSpPr/>
            <p:nvPr/>
          </p:nvGrpSpPr>
          <p:grpSpPr>
            <a:xfrm>
              <a:off x="236968" y="1748159"/>
              <a:ext cx="7576764" cy="4195204"/>
              <a:chOff x="236968" y="1748159"/>
              <a:chExt cx="7576764" cy="419520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36968" y="1748159"/>
                <a:ext cx="7576764" cy="4195204"/>
                <a:chOff x="236968" y="1748159"/>
                <a:chExt cx="7576764" cy="4195204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68" y="1748159"/>
                  <a:ext cx="7576764" cy="4195204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4688" y="2276872"/>
                  <a:ext cx="5400600" cy="122994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68" y="2210783"/>
                <a:ext cx="7482449" cy="366649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488" y="1999592"/>
              <a:ext cx="1800200" cy="211190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 bwMode="auto">
          <a:xfrm>
            <a:off x="6444713" y="1972707"/>
            <a:ext cx="129614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79" y="2396523"/>
            <a:ext cx="1104529" cy="34643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6248" y="2393220"/>
            <a:ext cx="2663496" cy="34495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784" y="2443557"/>
            <a:ext cx="2689592" cy="33489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427" y="1953460"/>
            <a:ext cx="996429" cy="2094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28" y="2358764"/>
            <a:ext cx="1679831" cy="35663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247" y="1978365"/>
            <a:ext cx="159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환경관리 </a:t>
            </a:r>
            <a:r>
              <a:rPr lang="ko-KR" altLang="en-US" sz="12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셋업북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3809" y="2024937"/>
            <a:ext cx="660579" cy="1929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2076994" y="2393220"/>
            <a:ext cx="5663862" cy="39096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368565" y="5975507"/>
            <a:ext cx="372291" cy="3171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28" charset="-128"/>
              </a:rPr>
              <a:t>1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63913" y="2350396"/>
            <a:ext cx="1753040" cy="39096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89247" y="5932911"/>
            <a:ext cx="372291" cy="3171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28" charset="-128"/>
              </a:rPr>
              <a:t>2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57" y="1767160"/>
            <a:ext cx="7526067" cy="4702704"/>
          </a:xfrm>
          <a:prstGeom prst="rect">
            <a:avLst/>
          </a:prstGeom>
        </p:spPr>
      </p:pic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44279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공사개요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등록 화면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1.2.1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공사개요등록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①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②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일반적인 폼 형태인데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좁은 공간에 빽빽하게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채우다보니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무질서해 보이는데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화면에 공간이 충분하다면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여유있게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정리해도 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① 과 ② 는 업무상 성격이 다른 데이터이므로 구분이 되어야 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가급적 좌우로 구분되는게 좋은데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구분선이나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테두리 등을 통해서 구분된 데이터라는 점을 표시해야 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흰색 배경만 쓰기 가능이고 나머지는 읽기 전용이므로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UI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표준에 맞는 색상으로 처리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현재의 배경색을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레거시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캡쳐하는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과정에서 들어갔음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4" y="2733625"/>
            <a:ext cx="4147302" cy="9189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927" y="2733624"/>
            <a:ext cx="3311443" cy="9189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720" y="3441303"/>
            <a:ext cx="954873" cy="21357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046" y="2201718"/>
            <a:ext cx="1108357" cy="2401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5566" y="2076391"/>
            <a:ext cx="433401" cy="1867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9972" y="2065422"/>
            <a:ext cx="458827" cy="2132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0212" y="2089694"/>
            <a:ext cx="403005" cy="1679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671" y="2924331"/>
            <a:ext cx="720080" cy="24019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913" y="3068318"/>
            <a:ext cx="720080" cy="38204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4061" y="2953451"/>
            <a:ext cx="717848" cy="1460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4061" y="3105060"/>
            <a:ext cx="717848" cy="14608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9318" y="3274876"/>
            <a:ext cx="717848" cy="1460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4588" y="3842303"/>
            <a:ext cx="2412033" cy="25134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956" y="3827092"/>
            <a:ext cx="1717913" cy="255730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6848" y="3842304"/>
            <a:ext cx="2703497" cy="245755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281727" y="3701709"/>
            <a:ext cx="1862961" cy="26826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78857" y="3691502"/>
            <a:ext cx="2578620" cy="26826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813208" y="3704698"/>
            <a:ext cx="2973745" cy="26826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2587" y="3691502"/>
            <a:ext cx="3304366" cy="2231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9247" y="1978365"/>
            <a:ext cx="159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공사개요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7726" y="2011969"/>
            <a:ext cx="660579" cy="19297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7161" y="2369867"/>
            <a:ext cx="7338433" cy="2894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2048" y="2427075"/>
            <a:ext cx="2623089" cy="20122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289248" y="2667236"/>
            <a:ext cx="4193340" cy="10344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-52591" y="2466569"/>
            <a:ext cx="372291" cy="3171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28" charset="-128"/>
              </a:rPr>
              <a:t>1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582992" y="2638585"/>
            <a:ext cx="3221685" cy="10344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4482587" y="2356969"/>
            <a:ext cx="372291" cy="3171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chemeClr val="bg1"/>
                </a:solidFill>
                <a:latin typeface="Arial" charset="0"/>
                <a:ea typeface="ヒラギノ角ゴ Pro W3" pitchFamily="28" charset="-128"/>
              </a:rPr>
              <a:t>2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62921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4.2.5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비상사태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① 비상훈련실적 그리드는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3~5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줄 정도 나올 수 있는 크기로 작성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빨간색은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TextArea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파란색은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이미지영역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영역의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타이들들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 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시나리오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”, 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행동요령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주요연락처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“, 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현장 및 주변지역도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“, “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비상조직도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“, 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비상훈련실적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 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은 박스 필요 없고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표준과 같이 텍스트로만 표시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30" y="2004178"/>
            <a:ext cx="1800200" cy="2111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7" y="1788387"/>
            <a:ext cx="7466785" cy="46314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12" y="2904556"/>
            <a:ext cx="314016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49" y="3698249"/>
            <a:ext cx="3134128" cy="6541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12" y="4402372"/>
            <a:ext cx="3186961" cy="12930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750" y="2904557"/>
            <a:ext cx="3651250" cy="12737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4138" y="4208399"/>
            <a:ext cx="3630964" cy="148704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297" y="2507226"/>
            <a:ext cx="7338433" cy="2894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184" y="2564434"/>
            <a:ext cx="2623089" cy="2012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312" y="2175149"/>
            <a:ext cx="79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비상사태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791" y="2208753"/>
            <a:ext cx="660579" cy="1929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7600" y="2796719"/>
            <a:ext cx="1295400" cy="1932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8019" y="4208399"/>
            <a:ext cx="822561" cy="17350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8916" y="4405430"/>
            <a:ext cx="822561" cy="17350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9493" y="2879769"/>
            <a:ext cx="421084" cy="1879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9493" y="3647506"/>
            <a:ext cx="408899" cy="18248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312" y="5726503"/>
            <a:ext cx="7091688" cy="7627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50576" y="5695113"/>
            <a:ext cx="1242423" cy="17328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2346625" y="6092522"/>
            <a:ext cx="372291" cy="3171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28" charset="-128"/>
              </a:rPr>
              <a:t>1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70184" y="3097789"/>
            <a:ext cx="2977866" cy="4537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06902" y="3868165"/>
            <a:ext cx="2977866" cy="4537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2461" y="4620641"/>
            <a:ext cx="3059016" cy="1055847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958460" y="4492184"/>
            <a:ext cx="3472120" cy="1171866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31049" y="2842020"/>
            <a:ext cx="771078" cy="30107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70184" y="3595481"/>
            <a:ext cx="771078" cy="30107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31049" y="4352631"/>
            <a:ext cx="1573028" cy="30107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910850" y="2823195"/>
            <a:ext cx="1213600" cy="30107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531029" y="4189019"/>
            <a:ext cx="1573028" cy="202153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255284" y="5657292"/>
            <a:ext cx="1573028" cy="30107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6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05215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6.1.5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상황전파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분류의 타이틀은 라벨 등이 필요 없고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다른 화면들과 동일하게 각 영역의 상단에 타이틀이 텍스트로 들어가면 됩니다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빨간색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그리드 형태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파란색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TextArea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36968" y="1748159"/>
            <a:ext cx="7576764" cy="4195204"/>
            <a:chOff x="236968" y="1748159"/>
            <a:chExt cx="7576764" cy="4195204"/>
          </a:xfrm>
        </p:grpSpPr>
        <p:grpSp>
          <p:nvGrpSpPr>
            <p:cNvPr id="10" name="그룹 9"/>
            <p:cNvGrpSpPr/>
            <p:nvPr/>
          </p:nvGrpSpPr>
          <p:grpSpPr>
            <a:xfrm>
              <a:off x="236968" y="1748159"/>
              <a:ext cx="7576764" cy="4195204"/>
              <a:chOff x="236968" y="1748159"/>
              <a:chExt cx="7576764" cy="419520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36968" y="1748159"/>
                <a:ext cx="7576764" cy="4195204"/>
                <a:chOff x="236968" y="1748159"/>
                <a:chExt cx="7576764" cy="4195204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68" y="1748159"/>
                  <a:ext cx="7576764" cy="4195204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4688" y="2276872"/>
                  <a:ext cx="5400600" cy="122994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68" y="2276873"/>
                <a:ext cx="7482449" cy="360040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488" y="1999592"/>
              <a:ext cx="1800200" cy="21119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217" y="1965680"/>
            <a:ext cx="1800200" cy="211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149" y="4529163"/>
            <a:ext cx="2943636" cy="9335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7276" y="2499869"/>
            <a:ext cx="6078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수신인</a:t>
            </a:r>
            <a:endParaRPr lang="ko-KR" alt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49" y="4336972"/>
            <a:ext cx="7489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발송내용</a:t>
            </a:r>
            <a:endParaRPr lang="ko-KR" altLang="en-US" sz="11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8448" y="5942100"/>
            <a:ext cx="717337" cy="3305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926" y="5549756"/>
            <a:ext cx="3020082" cy="35247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69573" y="2503545"/>
            <a:ext cx="7489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발송이력</a:t>
            </a:r>
            <a:endParaRPr lang="ko-KR" altLang="en-US" sz="11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275" y="2798256"/>
            <a:ext cx="2888509" cy="134511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6222" y="3860689"/>
            <a:ext cx="661970" cy="29493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7143" y="2798256"/>
            <a:ext cx="3722894" cy="16481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1312" y="2175149"/>
            <a:ext cx="79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상황전파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9791" y="2208753"/>
            <a:ext cx="660579" cy="19297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427275" y="2837942"/>
            <a:ext cx="2888509" cy="10083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72149" y="4634063"/>
            <a:ext cx="2943635" cy="85027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5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9" y="1754097"/>
            <a:ext cx="9573501" cy="5025526"/>
          </a:xfrm>
          <a:prstGeom prst="rect">
            <a:avLst/>
          </a:prstGeom>
        </p:spPr>
      </p:pic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69381"/>
              </p:ext>
            </p:extLst>
          </p:nvPr>
        </p:nvGraphicFramePr>
        <p:xfrm>
          <a:off x="200472" y="896021"/>
          <a:ext cx="9629328" cy="5573843"/>
        </p:xfrm>
        <a:graphic>
          <a:graphicData uri="http://schemas.openxmlformats.org/drawingml/2006/table">
            <a:tbl>
              <a:tblPr/>
              <a:tblGrid>
                <a:gridCol w="109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0.1.1 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35" y="2021188"/>
            <a:ext cx="1800200" cy="211190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344489" y="2130118"/>
            <a:ext cx="5086246" cy="451158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83"/>
          <p:cNvSpPr txBox="1"/>
          <p:nvPr/>
        </p:nvSpPr>
        <p:spPr>
          <a:xfrm>
            <a:off x="401069" y="2203987"/>
            <a:ext cx="106341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전사</a:t>
            </a:r>
            <a:endParaRPr lang="en-US" altLang="ko-KR" sz="10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 </a:t>
            </a:r>
            <a:r>
              <a:rPr kumimoji="0" lang="ko-KR" altLang="en-US" sz="10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74453" y="2176870"/>
            <a:ext cx="3909790" cy="347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5" name="TextBox 83"/>
          <p:cNvSpPr txBox="1"/>
          <p:nvPr/>
        </p:nvSpPr>
        <p:spPr>
          <a:xfrm>
            <a:off x="1225778" y="2262883"/>
            <a:ext cx="3003043" cy="1615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 환경 목표</a:t>
            </a:r>
          </a:p>
        </p:txBody>
      </p:sp>
      <p:sp>
        <p:nvSpPr>
          <p:cNvPr id="38" name="TextBox 83"/>
          <p:cNvSpPr txBox="1"/>
          <p:nvPr/>
        </p:nvSpPr>
        <p:spPr>
          <a:xfrm>
            <a:off x="7753520" y="2108348"/>
            <a:ext cx="639860" cy="1528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 법규위반 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1668" y="2130118"/>
            <a:ext cx="3476739" cy="4773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직사각형 39"/>
          <p:cNvSpPr/>
          <p:nvPr/>
        </p:nvSpPr>
        <p:spPr>
          <a:xfrm>
            <a:off x="7443281" y="2490843"/>
            <a:ext cx="214249" cy="77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1" name="TextBox 83"/>
          <p:cNvSpPr txBox="1"/>
          <p:nvPr/>
        </p:nvSpPr>
        <p:spPr>
          <a:xfrm>
            <a:off x="6835759" y="2222083"/>
            <a:ext cx="274951" cy="1504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전년도</a:t>
            </a:r>
          </a:p>
        </p:txBody>
      </p:sp>
      <p:sp>
        <p:nvSpPr>
          <p:cNvPr id="42" name="TextBox 83"/>
          <p:cNvSpPr txBox="1"/>
          <p:nvPr/>
        </p:nvSpPr>
        <p:spPr>
          <a:xfrm>
            <a:off x="6835759" y="2350592"/>
            <a:ext cx="568784" cy="1527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 </a:t>
            </a: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658368" y="2490843"/>
            <a:ext cx="216876" cy="779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4" name="직사각형 43"/>
          <p:cNvSpPr/>
          <p:nvPr/>
        </p:nvSpPr>
        <p:spPr>
          <a:xfrm>
            <a:off x="7865197" y="2490843"/>
            <a:ext cx="98098" cy="788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5" name="직사각형 44"/>
          <p:cNvSpPr/>
          <p:nvPr/>
        </p:nvSpPr>
        <p:spPr>
          <a:xfrm>
            <a:off x="7437389" y="2259951"/>
            <a:ext cx="706821" cy="73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8146695" y="2259611"/>
            <a:ext cx="216876" cy="764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직사각형 46"/>
          <p:cNvSpPr/>
          <p:nvPr/>
        </p:nvSpPr>
        <p:spPr>
          <a:xfrm>
            <a:off x="8353523" y="2259610"/>
            <a:ext cx="399094" cy="786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8" name="직사각형 47"/>
          <p:cNvSpPr/>
          <p:nvPr/>
        </p:nvSpPr>
        <p:spPr>
          <a:xfrm>
            <a:off x="9040805" y="2186366"/>
            <a:ext cx="80051" cy="70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직사각형 48"/>
          <p:cNvSpPr/>
          <p:nvPr/>
        </p:nvSpPr>
        <p:spPr>
          <a:xfrm>
            <a:off x="9043016" y="2285052"/>
            <a:ext cx="83860" cy="708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50" name="직사각형 49"/>
          <p:cNvSpPr/>
          <p:nvPr/>
        </p:nvSpPr>
        <p:spPr>
          <a:xfrm>
            <a:off x="9043421" y="2386108"/>
            <a:ext cx="76968" cy="594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51" name="TextBox 83"/>
          <p:cNvSpPr txBox="1"/>
          <p:nvPr/>
        </p:nvSpPr>
        <p:spPr>
          <a:xfrm>
            <a:off x="7707284" y="2218559"/>
            <a:ext cx="185552" cy="1438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34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83"/>
          <p:cNvSpPr txBox="1"/>
          <p:nvPr/>
        </p:nvSpPr>
        <p:spPr>
          <a:xfrm>
            <a:off x="8173745" y="2219384"/>
            <a:ext cx="188179" cy="153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8424117" y="2219384"/>
            <a:ext cx="188179" cy="153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9141462" y="2251722"/>
            <a:ext cx="242922" cy="1307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소음</a:t>
            </a:r>
          </a:p>
        </p:txBody>
      </p:sp>
      <p:sp>
        <p:nvSpPr>
          <p:cNvPr id="56" name="TextBox 83"/>
          <p:cNvSpPr txBox="1"/>
          <p:nvPr/>
        </p:nvSpPr>
        <p:spPr>
          <a:xfrm>
            <a:off x="9141461" y="2153855"/>
            <a:ext cx="242922" cy="1349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대기</a:t>
            </a:r>
          </a:p>
        </p:txBody>
      </p:sp>
      <p:sp>
        <p:nvSpPr>
          <p:cNvPr id="57" name="TextBox 83"/>
          <p:cNvSpPr txBox="1"/>
          <p:nvPr/>
        </p:nvSpPr>
        <p:spPr>
          <a:xfrm>
            <a:off x="9154600" y="2349109"/>
            <a:ext cx="307918" cy="1349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폐기물</a:t>
            </a:r>
          </a:p>
        </p:txBody>
      </p:sp>
      <p:sp>
        <p:nvSpPr>
          <p:cNvPr id="58" name="TextBox 83"/>
          <p:cNvSpPr txBox="1"/>
          <p:nvPr/>
        </p:nvSpPr>
        <p:spPr>
          <a:xfrm>
            <a:off x="7723217" y="2449008"/>
            <a:ext cx="190038" cy="15275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83"/>
          <p:cNvSpPr txBox="1"/>
          <p:nvPr/>
        </p:nvSpPr>
        <p:spPr>
          <a:xfrm>
            <a:off x="7510681" y="2452621"/>
            <a:ext cx="128972" cy="1548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83"/>
          <p:cNvSpPr txBox="1"/>
          <p:nvPr/>
        </p:nvSpPr>
        <p:spPr>
          <a:xfrm>
            <a:off x="7891813" y="2448211"/>
            <a:ext cx="183694" cy="15275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753403" y="2260800"/>
            <a:ext cx="90309" cy="757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2" name="TextBox 83"/>
          <p:cNvSpPr txBox="1"/>
          <p:nvPr/>
        </p:nvSpPr>
        <p:spPr>
          <a:xfrm>
            <a:off x="8775274" y="2219384"/>
            <a:ext cx="188179" cy="153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051024" y="2487515"/>
            <a:ext cx="80053" cy="50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4" name="TextBox 83"/>
          <p:cNvSpPr txBox="1"/>
          <p:nvPr/>
        </p:nvSpPr>
        <p:spPr>
          <a:xfrm>
            <a:off x="9176231" y="2447565"/>
            <a:ext cx="313204" cy="1307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sp>
        <p:nvSpPr>
          <p:cNvPr id="65" name="TextBox 83"/>
          <p:cNvSpPr txBox="1"/>
          <p:nvPr/>
        </p:nvSpPr>
        <p:spPr>
          <a:xfrm>
            <a:off x="7054137" y="2466751"/>
            <a:ext cx="260845" cy="1538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현황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438415" y="2374813"/>
            <a:ext cx="706821" cy="719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7" name="TextBox 83"/>
          <p:cNvSpPr txBox="1"/>
          <p:nvPr/>
        </p:nvSpPr>
        <p:spPr>
          <a:xfrm>
            <a:off x="7707284" y="2333516"/>
            <a:ext cx="185552" cy="141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33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88" y="2142490"/>
            <a:ext cx="646044" cy="490051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69" y="2635189"/>
            <a:ext cx="4140619" cy="200709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436" y="2609545"/>
            <a:ext cx="911901" cy="295972"/>
          </a:xfrm>
          <a:prstGeom prst="rect">
            <a:avLst/>
          </a:prstGeom>
        </p:spPr>
      </p:pic>
      <p:sp>
        <p:nvSpPr>
          <p:cNvPr id="75" name="TextBox 83"/>
          <p:cNvSpPr txBox="1"/>
          <p:nvPr/>
        </p:nvSpPr>
        <p:spPr>
          <a:xfrm>
            <a:off x="7971825" y="2609545"/>
            <a:ext cx="661224" cy="219022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4472C4">
                  <a:lumMod val="5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장 </a:t>
            </a:r>
          </a:p>
        </p:txBody>
      </p:sp>
      <p:sp>
        <p:nvSpPr>
          <p:cNvPr id="76" name="TextBox 83"/>
          <p:cNvSpPr txBox="1"/>
          <p:nvPr/>
        </p:nvSpPr>
        <p:spPr>
          <a:xfrm>
            <a:off x="8710193" y="2607783"/>
            <a:ext cx="661223" cy="219022"/>
          </a:xfrm>
          <a:prstGeom prst="rect">
            <a:avLst/>
          </a:prstGeom>
          <a:gradFill rotWithShape="1">
            <a:gsLst>
              <a:gs pos="0">
                <a:sysClr val="window" lastClr="FFFFFF">
                  <a:lumMod val="95000"/>
                </a:sysClr>
              </a:gs>
              <a:gs pos="98198">
                <a:sysClr val="windowText" lastClr="000000">
                  <a:lumMod val="75000"/>
                  <a:lumOff val="25000"/>
                </a:sys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 사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631664" y="2643863"/>
            <a:ext cx="3260149" cy="21434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77" name="TextBox 83"/>
          <p:cNvSpPr txBox="1"/>
          <p:nvPr/>
        </p:nvSpPr>
        <p:spPr>
          <a:xfrm>
            <a:off x="4541688" y="2653227"/>
            <a:ext cx="3323509" cy="2360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 w="3175">
                  <a:noFill/>
                  <a:prstDash val="sysDot"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050" b="1" i="0" u="none" strike="noStrike" kern="0" cap="none" spc="0" normalizeH="0" baseline="0" noProof="0" dirty="0" err="1">
                <a:ln w="3175">
                  <a:noFill/>
                  <a:prstDash val="sysDot"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환경정보나</a:t>
            </a:r>
            <a:r>
              <a:rPr kumimoji="0" lang="ko-KR" altLang="en-US" sz="1050" b="1" i="0" u="none" strike="noStrike" kern="0" cap="none" spc="0" normalizeH="0" baseline="0" noProof="0" dirty="0">
                <a:ln w="3175">
                  <a:noFill/>
                  <a:prstDash val="sysDot"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 w="3175">
                  <a:noFill/>
                  <a:prstDash val="sysDot"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POPUP </a:t>
            </a:r>
            <a:r>
              <a:rPr kumimoji="0" lang="ko-KR" altLang="en-US" sz="1050" b="1" i="0" u="none" strike="noStrike" kern="0" cap="none" spc="0" normalizeH="0" baseline="0" noProof="0" dirty="0">
                <a:ln w="3175">
                  <a:noFill/>
                  <a:prstDash val="sysDot"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최신 </a:t>
            </a:r>
            <a:r>
              <a:rPr kumimoji="0" lang="en-US" altLang="ko-KR" sz="1050" b="1" i="0" u="none" strike="noStrike" kern="0" cap="none" spc="0" normalizeH="0" baseline="0" noProof="0" dirty="0">
                <a:ln w="3175">
                  <a:noFill/>
                  <a:prstDash val="sysDot"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TEXT Display </a:t>
            </a:r>
            <a:endParaRPr kumimoji="0" lang="ko-KR" altLang="en-US" sz="1050" b="1" i="0" u="none" strike="noStrike" kern="0" cap="none" spc="0" normalizeH="0" baseline="0" noProof="0" dirty="0">
              <a:ln w="3175">
                <a:noFill/>
                <a:prstDash val="sysDot"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03553" y="2916095"/>
            <a:ext cx="4602912" cy="265772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83"/>
          <p:cNvSpPr txBox="1"/>
          <p:nvPr/>
        </p:nvSpPr>
        <p:spPr>
          <a:xfrm>
            <a:off x="2152991" y="2940588"/>
            <a:ext cx="1054846" cy="2248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 사  정 보</a:t>
            </a:r>
          </a:p>
        </p:txBody>
      </p:sp>
      <p:sp>
        <p:nvSpPr>
          <p:cNvPr id="94" name="TextBox 83">
            <a:hlinkClick r:id="rId8"/>
          </p:cNvPr>
          <p:cNvSpPr txBox="1"/>
          <p:nvPr/>
        </p:nvSpPr>
        <p:spPr>
          <a:xfrm>
            <a:off x="4011595" y="2960152"/>
            <a:ext cx="934046" cy="178013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5B9BD5">
                  <a:lumMod val="20000"/>
                  <a:lumOff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공사개요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바로가기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TextBox 83">
            <a:hlinkClick r:id="rId9"/>
          </p:cNvPr>
          <p:cNvSpPr txBox="1"/>
          <p:nvPr/>
        </p:nvSpPr>
        <p:spPr>
          <a:xfrm>
            <a:off x="478502" y="2960152"/>
            <a:ext cx="934046" cy="178013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5B9BD5">
                  <a:lumMod val="20000"/>
                  <a:lumOff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현장 보고서 출력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17" y="3274849"/>
            <a:ext cx="1527947" cy="1186135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3580923" y="3801138"/>
            <a:ext cx="211025" cy="250032"/>
            <a:chOff x="36513" y="602046"/>
            <a:chExt cx="364761" cy="360000"/>
          </a:xfrm>
        </p:grpSpPr>
        <p:sp>
          <p:nvSpPr>
            <p:cNvPr id="101" name="타원 100"/>
            <p:cNvSpPr/>
            <p:nvPr/>
          </p:nvSpPr>
          <p:spPr>
            <a:xfrm>
              <a:off x="41274" y="602046"/>
              <a:ext cx="360000" cy="360000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02" name="이등변 삼각형 101"/>
            <p:cNvSpPr/>
            <p:nvPr/>
          </p:nvSpPr>
          <p:spPr>
            <a:xfrm rot="16200000">
              <a:off x="36515" y="644907"/>
              <a:ext cx="271462" cy="27146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grpSp>
        <p:nvGrpSpPr>
          <p:cNvPr id="98" name="그룹 97"/>
          <p:cNvGrpSpPr/>
          <p:nvPr/>
        </p:nvGrpSpPr>
        <p:grpSpPr>
          <a:xfrm flipH="1">
            <a:off x="4766212" y="3769558"/>
            <a:ext cx="240252" cy="250032"/>
            <a:chOff x="1598119" y="611571"/>
            <a:chExt cx="364761" cy="360000"/>
          </a:xfrm>
        </p:grpSpPr>
        <p:sp>
          <p:nvSpPr>
            <p:cNvPr id="99" name="타원 98"/>
            <p:cNvSpPr/>
            <p:nvPr/>
          </p:nvSpPr>
          <p:spPr>
            <a:xfrm>
              <a:off x="1602880" y="611571"/>
              <a:ext cx="360000" cy="360000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00" name="이등변 삼각형 99"/>
            <p:cNvSpPr/>
            <p:nvPr/>
          </p:nvSpPr>
          <p:spPr>
            <a:xfrm rot="16200000">
              <a:off x="1598121" y="654432"/>
              <a:ext cx="271462" cy="27146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sp>
        <p:nvSpPr>
          <p:cNvPr id="111" name="TextBox 83"/>
          <p:cNvSpPr txBox="1"/>
          <p:nvPr/>
        </p:nvSpPr>
        <p:spPr>
          <a:xfrm>
            <a:off x="463202" y="3245021"/>
            <a:ext cx="1187027" cy="2001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○ 공정율 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49122" y="3471188"/>
            <a:ext cx="2443627" cy="17542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83"/>
          <p:cNvSpPr txBox="1"/>
          <p:nvPr/>
        </p:nvSpPr>
        <p:spPr>
          <a:xfrm>
            <a:off x="2674645" y="3250137"/>
            <a:ext cx="303829" cy="2001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45%</a:t>
            </a:r>
            <a:endParaRPr kumimoji="0" lang="ko-KR" altLang="en-US" sz="9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59730" y="3483217"/>
            <a:ext cx="1012152" cy="163391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218" y="3607366"/>
            <a:ext cx="28226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2023.3.1                        2026.10.1</a:t>
            </a:r>
          </a:p>
          <a:p>
            <a:endParaRPr lang="en-US" altLang="ko-KR" sz="9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○ 도급금액            </a:t>
            </a:r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100,000,000,000 </a:t>
            </a:r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endParaRPr lang="en-US" altLang="ko-KR" sz="9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○ 현장조직</a:t>
            </a:r>
            <a:endParaRPr lang="en-US" altLang="ko-KR" sz="9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PM </a:t>
            </a:r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홍길도 </a:t>
            </a:r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CA </a:t>
            </a:r>
            <a:r>
              <a:rPr lang="ko-KR" altLang="en-US" sz="9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김길동</a:t>
            </a:r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FA </a:t>
            </a:r>
            <a:r>
              <a:rPr lang="ko-KR" altLang="en-US" sz="9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박길동</a:t>
            </a:r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ECE </a:t>
            </a:r>
            <a:r>
              <a:rPr lang="ko-KR" altLang="en-US" sz="9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박길동</a:t>
            </a:r>
            <a:endParaRPr lang="en-US" altLang="ko-KR" sz="9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서울시 </a:t>
            </a:r>
            <a:r>
              <a:rPr lang="ko-KR" altLang="en-US" sz="9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영동포구</a:t>
            </a:r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여의도동 </a:t>
            </a:r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1100-3</a:t>
            </a:r>
            <a:r>
              <a:rPr lang="ko-KR" altLang="en-US" sz="9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번길</a:t>
            </a:r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9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대표전화 </a:t>
            </a:r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02-234-3434</a:t>
            </a:r>
            <a:endParaRPr lang="ko-KR" altLang="en-US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9452" y="4450691"/>
            <a:ext cx="489896" cy="1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1688" y="4487963"/>
            <a:ext cx="456458" cy="182583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429488" y="4450691"/>
            <a:ext cx="853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2023.3.22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135969" y="2909256"/>
            <a:ext cx="4260709" cy="265772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TextBox 83"/>
          <p:cNvSpPr txBox="1"/>
          <p:nvPr/>
        </p:nvSpPr>
        <p:spPr>
          <a:xfrm>
            <a:off x="8174721" y="2949781"/>
            <a:ext cx="1174241" cy="180498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5B9BD5">
                  <a:lumMod val="20000"/>
                  <a:lumOff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환경관리</a:t>
            </a: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setupbook</a:t>
            </a:r>
            <a:endParaRPr kumimoji="0" lang="ko-KR" altLang="en-US" sz="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83"/>
          <p:cNvSpPr txBox="1"/>
          <p:nvPr/>
        </p:nvSpPr>
        <p:spPr>
          <a:xfrm>
            <a:off x="5187821" y="2949781"/>
            <a:ext cx="708022" cy="185905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5B9BD5">
                  <a:lumMod val="20000"/>
                  <a:lumOff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환경법규</a:t>
            </a: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210" y="3402410"/>
            <a:ext cx="4375544" cy="415217"/>
          </a:xfrm>
          <a:prstGeom prst="rect">
            <a:avLst/>
          </a:prstGeom>
        </p:spPr>
      </p:pic>
      <p:sp>
        <p:nvSpPr>
          <p:cNvPr id="135" name="TextBox 83"/>
          <p:cNvSpPr txBox="1"/>
          <p:nvPr/>
        </p:nvSpPr>
        <p:spPr>
          <a:xfrm>
            <a:off x="8719586" y="3232242"/>
            <a:ext cx="776867" cy="178013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4472C4">
                  <a:lumMod val="5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전사공지 검색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121943" y="3249549"/>
            <a:ext cx="1117430" cy="158843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TextBox 83"/>
          <p:cNvSpPr txBox="1"/>
          <p:nvPr/>
        </p:nvSpPr>
        <p:spPr>
          <a:xfrm>
            <a:off x="5132231" y="3271756"/>
            <a:ext cx="1142376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 공지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환경부문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14"/>
          <a:srcRect l="-135" t="10894" r="1203" b="-13172"/>
          <a:stretch/>
        </p:blipFill>
        <p:spPr>
          <a:xfrm>
            <a:off x="5144516" y="4051150"/>
            <a:ext cx="4576709" cy="613970"/>
          </a:xfrm>
          <a:prstGeom prst="rect">
            <a:avLst/>
          </a:prstGeom>
        </p:spPr>
      </p:pic>
      <p:sp>
        <p:nvSpPr>
          <p:cNvPr id="144" name="TextBox 83"/>
          <p:cNvSpPr txBox="1"/>
          <p:nvPr/>
        </p:nvSpPr>
        <p:spPr>
          <a:xfrm>
            <a:off x="8905764" y="3846674"/>
            <a:ext cx="776867" cy="178013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4472C4">
                  <a:lumMod val="5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Q&amp;A </a:t>
            </a: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바로가기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143138" y="3841656"/>
            <a:ext cx="695016" cy="167125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환경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Q&amp;A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7" name="TextBox 83"/>
          <p:cNvSpPr txBox="1"/>
          <p:nvPr/>
        </p:nvSpPr>
        <p:spPr>
          <a:xfrm>
            <a:off x="8065221" y="3845432"/>
            <a:ext cx="776869" cy="180498"/>
          </a:xfrm>
          <a:prstGeom prst="rect">
            <a:avLst/>
          </a:prstGeom>
          <a:gradFill rotWithShape="1">
            <a:gsLst>
              <a:gs pos="0">
                <a:srgbClr val="4472C4">
                  <a:lumMod val="40000"/>
                  <a:lumOff val="60000"/>
                </a:srgbClr>
              </a:gs>
              <a:gs pos="50000">
                <a:srgbClr val="4472C4">
                  <a:lumMod val="75000"/>
                </a:srgbClr>
              </a:gs>
              <a:gs pos="100000">
                <a:srgbClr val="4472C4">
                  <a:lumMod val="5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글쓰기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122" y="4727945"/>
            <a:ext cx="3237314" cy="20312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37973" y="4700024"/>
            <a:ext cx="5944657" cy="2079600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 bwMode="auto">
          <a:xfrm>
            <a:off x="-312033" y="2677329"/>
            <a:ext cx="372291" cy="3171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28" charset="-128"/>
              </a:rPr>
              <a:t>1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0049" y="2084521"/>
            <a:ext cx="5192809" cy="5149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872587" y="2084521"/>
            <a:ext cx="3589931" cy="5149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986389" y="2154664"/>
            <a:ext cx="1388808" cy="414156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432870" y="2148646"/>
            <a:ext cx="1938546" cy="414156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05177" y="2612387"/>
            <a:ext cx="4249344" cy="2531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608271" y="2594872"/>
            <a:ext cx="3304984" cy="2531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963295" y="2624338"/>
            <a:ext cx="1499223" cy="213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58927" y="2887172"/>
            <a:ext cx="4699390" cy="3042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87319" y="3252298"/>
            <a:ext cx="2942029" cy="17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78126" y="3463279"/>
            <a:ext cx="2951222" cy="354348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87776" y="3873976"/>
            <a:ext cx="2969995" cy="7911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429488" y="3263904"/>
            <a:ext cx="1605075" cy="12240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439952" y="4518995"/>
            <a:ext cx="1605075" cy="1461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48139" y="4927683"/>
            <a:ext cx="2430336" cy="595513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111480" y="2887172"/>
            <a:ext cx="4296928" cy="3083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117859" y="3396394"/>
            <a:ext cx="4424726" cy="4113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127209" y="4040946"/>
            <a:ext cx="4594015" cy="5448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48139" y="5554229"/>
            <a:ext cx="2430335" cy="489017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48139" y="6089747"/>
            <a:ext cx="1350999" cy="614062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950675" y="6089747"/>
            <a:ext cx="1630248" cy="6140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791948" y="6076499"/>
            <a:ext cx="2761252" cy="6273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826650" y="5126452"/>
            <a:ext cx="2761252" cy="6273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6835759" y="5148500"/>
            <a:ext cx="2761252" cy="6869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6817302" y="6046425"/>
            <a:ext cx="2761252" cy="7331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6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9" y="1754097"/>
            <a:ext cx="9573501" cy="5025526"/>
          </a:xfrm>
          <a:prstGeom prst="rect">
            <a:avLst/>
          </a:prstGeom>
        </p:spPr>
      </p:pic>
      <p:graphicFrame>
        <p:nvGraphicFramePr>
          <p:cNvPr id="52" name="Group 2"/>
          <p:cNvGraphicFramePr>
            <a:graphicFrameLocks noGrp="1"/>
          </p:cNvGraphicFramePr>
          <p:nvPr>
            <p:extLst/>
          </p:nvPr>
        </p:nvGraphicFramePr>
        <p:xfrm>
          <a:off x="200472" y="896021"/>
          <a:ext cx="9629328" cy="5573843"/>
        </p:xfrm>
        <a:graphic>
          <a:graphicData uri="http://schemas.openxmlformats.org/drawingml/2006/table">
            <a:tbl>
              <a:tblPr/>
              <a:tblGrid>
                <a:gridCol w="109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0.1.1 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35" y="2021188"/>
            <a:ext cx="1800200" cy="211190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344489" y="2130118"/>
            <a:ext cx="5086246" cy="451158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83"/>
          <p:cNvSpPr txBox="1"/>
          <p:nvPr/>
        </p:nvSpPr>
        <p:spPr>
          <a:xfrm>
            <a:off x="401069" y="2203987"/>
            <a:ext cx="106341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전사</a:t>
            </a:r>
            <a:endParaRPr lang="en-US" altLang="ko-KR" sz="10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 </a:t>
            </a:r>
            <a:r>
              <a:rPr kumimoji="0" lang="ko-KR" altLang="en-US" sz="10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74453" y="2176870"/>
            <a:ext cx="3909790" cy="347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5" name="TextBox 83"/>
          <p:cNvSpPr txBox="1"/>
          <p:nvPr/>
        </p:nvSpPr>
        <p:spPr>
          <a:xfrm>
            <a:off x="1225778" y="2262883"/>
            <a:ext cx="3003043" cy="1615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 환경 목표</a:t>
            </a:r>
          </a:p>
        </p:txBody>
      </p:sp>
      <p:sp>
        <p:nvSpPr>
          <p:cNvPr id="38" name="TextBox 83"/>
          <p:cNvSpPr txBox="1"/>
          <p:nvPr/>
        </p:nvSpPr>
        <p:spPr>
          <a:xfrm>
            <a:off x="7753520" y="2108348"/>
            <a:ext cx="639860" cy="1528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 법규위반 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1668" y="2130118"/>
            <a:ext cx="3476739" cy="4773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직사각형 39"/>
          <p:cNvSpPr/>
          <p:nvPr/>
        </p:nvSpPr>
        <p:spPr>
          <a:xfrm>
            <a:off x="7443281" y="2490843"/>
            <a:ext cx="214249" cy="77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1" name="TextBox 83"/>
          <p:cNvSpPr txBox="1"/>
          <p:nvPr/>
        </p:nvSpPr>
        <p:spPr>
          <a:xfrm>
            <a:off x="6835759" y="2222083"/>
            <a:ext cx="274951" cy="1504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전년도</a:t>
            </a:r>
          </a:p>
        </p:txBody>
      </p:sp>
      <p:sp>
        <p:nvSpPr>
          <p:cNvPr id="42" name="TextBox 83"/>
          <p:cNvSpPr txBox="1"/>
          <p:nvPr/>
        </p:nvSpPr>
        <p:spPr>
          <a:xfrm>
            <a:off x="6835759" y="2350592"/>
            <a:ext cx="568784" cy="1527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 </a:t>
            </a: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658368" y="2490843"/>
            <a:ext cx="216876" cy="779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4" name="직사각형 43"/>
          <p:cNvSpPr/>
          <p:nvPr/>
        </p:nvSpPr>
        <p:spPr>
          <a:xfrm>
            <a:off x="7865197" y="2490843"/>
            <a:ext cx="98098" cy="788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5" name="직사각형 44"/>
          <p:cNvSpPr/>
          <p:nvPr/>
        </p:nvSpPr>
        <p:spPr>
          <a:xfrm>
            <a:off x="7437389" y="2259951"/>
            <a:ext cx="706821" cy="73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8146695" y="2259611"/>
            <a:ext cx="216876" cy="764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직사각형 46"/>
          <p:cNvSpPr/>
          <p:nvPr/>
        </p:nvSpPr>
        <p:spPr>
          <a:xfrm>
            <a:off x="8353523" y="2259610"/>
            <a:ext cx="399094" cy="786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8" name="직사각형 47"/>
          <p:cNvSpPr/>
          <p:nvPr/>
        </p:nvSpPr>
        <p:spPr>
          <a:xfrm>
            <a:off x="9040805" y="2186366"/>
            <a:ext cx="80051" cy="70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직사각형 48"/>
          <p:cNvSpPr/>
          <p:nvPr/>
        </p:nvSpPr>
        <p:spPr>
          <a:xfrm>
            <a:off x="9043016" y="2285052"/>
            <a:ext cx="83860" cy="708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50" name="직사각형 49"/>
          <p:cNvSpPr/>
          <p:nvPr/>
        </p:nvSpPr>
        <p:spPr>
          <a:xfrm>
            <a:off x="9043421" y="2386108"/>
            <a:ext cx="76968" cy="594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51" name="TextBox 83"/>
          <p:cNvSpPr txBox="1"/>
          <p:nvPr/>
        </p:nvSpPr>
        <p:spPr>
          <a:xfrm>
            <a:off x="7707284" y="2218559"/>
            <a:ext cx="185552" cy="1438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34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83"/>
          <p:cNvSpPr txBox="1"/>
          <p:nvPr/>
        </p:nvSpPr>
        <p:spPr>
          <a:xfrm>
            <a:off x="8173745" y="2219384"/>
            <a:ext cx="188179" cy="153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8424117" y="2219384"/>
            <a:ext cx="188179" cy="153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9141462" y="2251722"/>
            <a:ext cx="242922" cy="1307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소음</a:t>
            </a:r>
          </a:p>
        </p:txBody>
      </p:sp>
      <p:sp>
        <p:nvSpPr>
          <p:cNvPr id="56" name="TextBox 83"/>
          <p:cNvSpPr txBox="1"/>
          <p:nvPr/>
        </p:nvSpPr>
        <p:spPr>
          <a:xfrm>
            <a:off x="9141461" y="2153855"/>
            <a:ext cx="242922" cy="1349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대기</a:t>
            </a:r>
          </a:p>
        </p:txBody>
      </p:sp>
      <p:sp>
        <p:nvSpPr>
          <p:cNvPr id="57" name="TextBox 83"/>
          <p:cNvSpPr txBox="1"/>
          <p:nvPr/>
        </p:nvSpPr>
        <p:spPr>
          <a:xfrm>
            <a:off x="9154600" y="2349109"/>
            <a:ext cx="307918" cy="1349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폐기물</a:t>
            </a:r>
          </a:p>
        </p:txBody>
      </p:sp>
      <p:sp>
        <p:nvSpPr>
          <p:cNvPr id="58" name="TextBox 83"/>
          <p:cNvSpPr txBox="1"/>
          <p:nvPr/>
        </p:nvSpPr>
        <p:spPr>
          <a:xfrm>
            <a:off x="7723217" y="2449008"/>
            <a:ext cx="190038" cy="15275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83"/>
          <p:cNvSpPr txBox="1"/>
          <p:nvPr/>
        </p:nvSpPr>
        <p:spPr>
          <a:xfrm>
            <a:off x="7510681" y="2452621"/>
            <a:ext cx="128972" cy="1548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83"/>
          <p:cNvSpPr txBox="1"/>
          <p:nvPr/>
        </p:nvSpPr>
        <p:spPr>
          <a:xfrm>
            <a:off x="7891813" y="2448211"/>
            <a:ext cx="183694" cy="15275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753403" y="2260800"/>
            <a:ext cx="90309" cy="757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2" name="TextBox 83"/>
          <p:cNvSpPr txBox="1"/>
          <p:nvPr/>
        </p:nvSpPr>
        <p:spPr>
          <a:xfrm>
            <a:off x="8775274" y="2219384"/>
            <a:ext cx="188179" cy="153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051024" y="2487515"/>
            <a:ext cx="80053" cy="50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4" name="TextBox 83"/>
          <p:cNvSpPr txBox="1"/>
          <p:nvPr/>
        </p:nvSpPr>
        <p:spPr>
          <a:xfrm>
            <a:off x="9176231" y="2447565"/>
            <a:ext cx="313204" cy="1307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sp>
        <p:nvSpPr>
          <p:cNvPr id="65" name="TextBox 83"/>
          <p:cNvSpPr txBox="1"/>
          <p:nvPr/>
        </p:nvSpPr>
        <p:spPr>
          <a:xfrm>
            <a:off x="7054137" y="2466751"/>
            <a:ext cx="260845" cy="1538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7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현황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438415" y="2374813"/>
            <a:ext cx="706821" cy="719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67" name="TextBox 83"/>
          <p:cNvSpPr txBox="1"/>
          <p:nvPr/>
        </p:nvSpPr>
        <p:spPr>
          <a:xfrm>
            <a:off x="7707284" y="2333516"/>
            <a:ext cx="185552" cy="141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33</a:t>
            </a:r>
            <a:endParaRPr kumimoji="0" lang="ko-KR" altLang="en-US" sz="700" b="1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88" y="2142490"/>
            <a:ext cx="646044" cy="490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89" y="2616306"/>
            <a:ext cx="9396396" cy="16118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206" y="4228134"/>
            <a:ext cx="3800679" cy="1086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373" y="5355637"/>
            <a:ext cx="3832891" cy="940388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401069" y="4263165"/>
            <a:ext cx="5497601" cy="21492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178273" y="4862106"/>
            <a:ext cx="234900" cy="2001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28" charset="-128"/>
              </a:rPr>
              <a:t>1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389" y="48107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 영역은 데이터 그리드가 </a:t>
            </a:r>
            <a:r>
              <a:rPr lang="ko-KR" altLang="en-US" dirty="0" err="1" smtClean="0">
                <a:solidFill>
                  <a:srgbClr val="FF0000"/>
                </a:solidFill>
              </a:rPr>
              <a:t>들어갈것</a:t>
            </a:r>
            <a:r>
              <a:rPr lang="ko-KR" altLang="en-US" dirty="0" smtClean="0">
                <a:solidFill>
                  <a:srgbClr val="FF0000"/>
                </a:solidFill>
              </a:rPr>
              <a:t> 같은데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아직 정의 안됨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8126" y="2616306"/>
            <a:ext cx="1456536" cy="1589443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08540" y="2628028"/>
            <a:ext cx="1550321" cy="1589443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539821" y="2635616"/>
            <a:ext cx="1604389" cy="1589443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901204" y="2126784"/>
            <a:ext cx="1406138" cy="468146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03172" y="2153626"/>
            <a:ext cx="1966038" cy="468146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8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31616" y="1318455"/>
            <a:ext cx="2212646" cy="614062"/>
          </a:xfrm>
          <a:prstGeom prst="rect">
            <a:avLst/>
          </a:prstGeom>
          <a:solidFill>
            <a:srgbClr val="FF0000">
              <a:alpha val="24000"/>
            </a:srgbClr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smtClean="0">
                <a:latin typeface="Arial" charset="0"/>
                <a:ea typeface="ヒラギノ角ゴ Pro W3" pitchFamily="28" charset="-128"/>
              </a:rPr>
              <a:t>차트 영역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76407" y="2162407"/>
            <a:ext cx="3773916" cy="7911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동일성격끼리 묶음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(</a:t>
            </a:r>
            <a:r>
              <a:rPr kumimoji="0" lang="ko-KR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큰의미는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 없음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rPr>
              <a:t>)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69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4" y="1044818"/>
            <a:ext cx="9506742" cy="5176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1409" y="2341494"/>
            <a:ext cx="6096000" cy="2246769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참고용 표준 샘플입니다</a:t>
            </a:r>
            <a:r>
              <a:rPr lang="en-US" altLang="ko-KR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en-US" altLang="ko-KR" sz="2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퍼블리싱은 필요 없는 화면입니다</a:t>
            </a:r>
            <a:r>
              <a:rPr lang="en-US" altLang="ko-KR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ko-KR" altLang="en-US" sz="28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3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57145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그리드 조회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2.2.2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법규 위반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일반적인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조회화면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형태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다음페이지의 샘플과 비슷하게 구성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3" y="1806348"/>
            <a:ext cx="7591425" cy="44311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87" y="3495851"/>
            <a:ext cx="7544063" cy="22134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7587" y="2132852"/>
            <a:ext cx="135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법규 위반</a:t>
            </a:r>
            <a:r>
              <a:rPr lang="en-US" altLang="ko-KR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포상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415" y="2136462"/>
            <a:ext cx="923468" cy="2697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87" y="2439016"/>
            <a:ext cx="7495219" cy="683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742" y="2070009"/>
            <a:ext cx="1204907" cy="2501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434" y="2542965"/>
            <a:ext cx="7005359" cy="4959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9380" y="3190842"/>
            <a:ext cx="1302269" cy="1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52602"/>
            <a:ext cx="9097220" cy="4462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1409" y="2341494"/>
            <a:ext cx="6096000" cy="2246769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참고용 표준 샘플입니다</a:t>
            </a:r>
            <a:r>
              <a:rPr lang="en-US" altLang="ko-KR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en-US" altLang="ko-KR" sz="2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퍼블리싱은 필요 없는 화면입니다</a:t>
            </a:r>
            <a:r>
              <a:rPr lang="en-US" altLang="ko-KR" sz="2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ctr"/>
            <a:endParaRPr lang="ko-KR" altLang="en-US" sz="28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5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7" y="1767604"/>
            <a:ext cx="7591425" cy="4702260"/>
          </a:xfrm>
          <a:prstGeom prst="rect">
            <a:avLst/>
          </a:prstGeom>
        </p:spPr>
      </p:pic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41432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멀티 그리드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6.1.2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대외 관계자 기록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페이지에 그리드가 세 개 들어간 형태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그리드 영역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+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그리드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타이틀영역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+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그리드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버튼영역이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세 개 세트 필요함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217" y="1992702"/>
            <a:ext cx="1800200" cy="407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637" y="2084693"/>
            <a:ext cx="618780" cy="2651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34" y="2814516"/>
            <a:ext cx="7451830" cy="108648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96" y="3983187"/>
            <a:ext cx="7443305" cy="124065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29" y="5283926"/>
            <a:ext cx="7409382" cy="9971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504" y="2738419"/>
            <a:ext cx="1946096" cy="19119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568" y="3903577"/>
            <a:ext cx="1946096" cy="19119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568" y="5198913"/>
            <a:ext cx="1946096" cy="191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912" y="3903576"/>
            <a:ext cx="591687" cy="202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6298" y="2727234"/>
            <a:ext cx="475984" cy="2091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7587" y="2132852"/>
            <a:ext cx="135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대외관계자기록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7415" y="2136462"/>
            <a:ext cx="923468" cy="26977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984" y="2395192"/>
            <a:ext cx="7338433" cy="2894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871" y="2452400"/>
            <a:ext cx="2623089" cy="2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93018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탭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그리드 두 개 추가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제거버튼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3.1.1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기초자료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탭에 그리드가 두 개씩 있고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중간에 추가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제거 버튼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36968" y="1748159"/>
            <a:ext cx="7576764" cy="4195204"/>
            <a:chOff x="236968" y="1748159"/>
            <a:chExt cx="7576764" cy="4195204"/>
          </a:xfrm>
        </p:grpSpPr>
        <p:grpSp>
          <p:nvGrpSpPr>
            <p:cNvPr id="10" name="그룹 9"/>
            <p:cNvGrpSpPr/>
            <p:nvPr/>
          </p:nvGrpSpPr>
          <p:grpSpPr>
            <a:xfrm>
              <a:off x="236968" y="1748159"/>
              <a:ext cx="7576764" cy="4195204"/>
              <a:chOff x="236968" y="1748159"/>
              <a:chExt cx="7576764" cy="419520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36968" y="1748159"/>
                <a:ext cx="7576764" cy="4195204"/>
                <a:chOff x="236968" y="1748159"/>
                <a:chExt cx="7576764" cy="4195204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68" y="1748159"/>
                  <a:ext cx="7576764" cy="4195204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4688" y="2276872"/>
                  <a:ext cx="5400600" cy="122994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68" y="2180135"/>
                <a:ext cx="7482449" cy="3068353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488" y="1999592"/>
              <a:ext cx="1800200" cy="211190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 bwMode="auto">
          <a:xfrm>
            <a:off x="6465168" y="1988840"/>
            <a:ext cx="129614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988" y="2922542"/>
            <a:ext cx="2809875" cy="326867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536" y="3398379"/>
            <a:ext cx="647700" cy="2762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088" y="3767803"/>
            <a:ext cx="657225" cy="2762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021" y="2599963"/>
            <a:ext cx="2951350" cy="2321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18913" y="2837360"/>
            <a:ext cx="7400504" cy="34606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9158" y="1948817"/>
            <a:ext cx="914710" cy="2213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488" y="2170118"/>
            <a:ext cx="7475979" cy="34743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89" y="2877804"/>
            <a:ext cx="3293517" cy="33360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510" y="2222288"/>
            <a:ext cx="5604674" cy="2544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0734" y="1917182"/>
            <a:ext cx="112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기초자료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1553" y="1992450"/>
            <a:ext cx="660579" cy="1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9" y="1765791"/>
            <a:ext cx="7632496" cy="4704074"/>
          </a:xfrm>
          <a:prstGeom prst="rect">
            <a:avLst/>
          </a:prstGeom>
        </p:spPr>
      </p:pic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06605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탭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5.1.5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현장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자주평가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평가결과종합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앞페이지와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이미지는 다르지만 동일하게 탭으로 구성된 형태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탭 안에 상단에는 테이블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하단에는 그리드가 배치되고 중간에 그리드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버튼영역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44488" y="2030155"/>
            <a:ext cx="7200800" cy="529685"/>
            <a:chOff x="344488" y="1999592"/>
            <a:chExt cx="7200800" cy="47227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4688" y="2276872"/>
              <a:ext cx="5400600" cy="19499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488" y="1999592"/>
              <a:ext cx="1800200" cy="211190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 bwMode="auto">
          <a:xfrm>
            <a:off x="2864768" y="2588482"/>
            <a:ext cx="47826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84776" y="2324018"/>
            <a:ext cx="1371137" cy="4317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24" y="2751692"/>
            <a:ext cx="2972215" cy="33528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251515" y="3068561"/>
            <a:ext cx="7518945" cy="3338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74" y="4585063"/>
            <a:ext cx="7304435" cy="1757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73" y="3154922"/>
            <a:ext cx="7304435" cy="10679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9248" y="1978365"/>
            <a:ext cx="112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현장자주평가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0143" y="2023584"/>
            <a:ext cx="660579" cy="1929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324" y="2298913"/>
            <a:ext cx="7475979" cy="38483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73" y="2369863"/>
            <a:ext cx="6939570" cy="285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1126" y="2023874"/>
            <a:ext cx="1876282" cy="262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601" y="4235183"/>
            <a:ext cx="640323" cy="2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89811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그리드 팝업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1.2.1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공사개요등록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팝업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)_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현장조직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팝업창의 기본 레이아웃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97" y="5064822"/>
            <a:ext cx="752475" cy="40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674" y="2360108"/>
            <a:ext cx="136207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24" y="2834670"/>
            <a:ext cx="6135426" cy="1576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5" y="1951035"/>
            <a:ext cx="6044834" cy="4010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760915" y="1951035"/>
            <a:ext cx="1492428" cy="3621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현장조직 등록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81297" y="1951035"/>
            <a:ext cx="6289766" cy="3326359"/>
          </a:xfrm>
          <a:prstGeom prst="roundRect">
            <a:avLst>
              <a:gd name="adj" fmla="val 3904"/>
            </a:avLst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7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69935"/>
              </p:ext>
            </p:extLst>
          </p:nvPr>
        </p:nvGraphicFramePr>
        <p:xfrm>
          <a:off x="200472" y="896021"/>
          <a:ext cx="9578083" cy="55738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235">
                  <a:extLst>
                    <a:ext uri="{9D8B030D-6E8A-4147-A177-3AD203B41FA5}">
                      <a16:colId xmlns:a16="http://schemas.microsoft.com/office/drawing/2014/main" val="4030494115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그리드 팝업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명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3.1.2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환경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측면식별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상세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레이아웃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주요기능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8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팝업창에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테이블과 그리드가 같이 있는 경우임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상단과 하단의 영역이 구분되어야 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(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구분만 되면 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별도의 테두리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구분선 등은 필요 없음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–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다음페이지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예시 참조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6465168" y="1988840"/>
            <a:ext cx="129614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69024" y="5553236"/>
            <a:ext cx="2088232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61" y="2413778"/>
            <a:ext cx="1352550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5" y="1951035"/>
            <a:ext cx="5084714" cy="40104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581297" y="1951035"/>
            <a:ext cx="5408023" cy="4371388"/>
          </a:xfrm>
          <a:prstGeom prst="roundRect">
            <a:avLst>
              <a:gd name="adj" fmla="val 3904"/>
            </a:avLst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95601" y="1992040"/>
            <a:ext cx="208823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환경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측면식별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상세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15" y="2699528"/>
            <a:ext cx="5134096" cy="35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22225">
          <a:solidFill>
            <a:schemeClr val="tx2">
              <a:lumMod val="75000"/>
            </a:schemeClr>
          </a:solidFill>
        </a:ln>
      </a:spPr>
      <a:bodyPr lIns="0" rIns="0" rtlCol="0" anchor="ctr"/>
      <a:lstStyle>
        <a:defPPr algn="ctr" defTabSz="762000" eaLnBrk="0" latinLnBrk="0" hangingPunct="0">
          <a:buClr>
            <a:srgbClr val="000000"/>
          </a:buClr>
          <a:buSzPts val="1400"/>
          <a:defRPr sz="1300" b="1" dirty="0" smtClean="0">
            <a:solidFill>
              <a:schemeClr val="bg1"/>
            </a:solidFill>
            <a:latin typeface="+mn-ea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sz="11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9211</TotalTime>
  <Words>684</Words>
  <Application>Microsoft Office PowerPoint</Application>
  <PresentationFormat>A4 용지(210x297mm)</PresentationFormat>
  <Paragraphs>259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HY목각파임B</vt:lpstr>
      <vt:lpstr>ヒラギノ角ゴ Pro W3</vt:lpstr>
      <vt:lpstr>굴림체</vt:lpstr>
      <vt:lpstr>맑은 고딕</vt:lpstr>
      <vt:lpstr>Arial</vt:lpstr>
      <vt:lpstr>Calibri</vt:lpstr>
      <vt:lpstr>Wingdings</vt:lpstr>
      <vt:lpstr>1_Office 테마</vt:lpstr>
      <vt:lpstr>4_Blank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poscoenc</dc:creator>
  <cp:lastModifiedBy>김영휘</cp:lastModifiedBy>
  <cp:revision>446</cp:revision>
  <cp:lastPrinted>2020-01-07T05:30:46Z</cp:lastPrinted>
  <dcterms:created xsi:type="dcterms:W3CDTF">2018-02-01T00:40:34Z</dcterms:created>
  <dcterms:modified xsi:type="dcterms:W3CDTF">2023-04-11T04:48:02Z</dcterms:modified>
</cp:coreProperties>
</file>