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00A4-C563-4C04-8F1A-4A102B811EF6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EFA7-1348-4700-A71F-C5244E7B8CF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00A4-C563-4C04-8F1A-4A102B811EF6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EFA7-1348-4700-A71F-C5244E7B8CF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00A4-C563-4C04-8F1A-4A102B811EF6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EFA7-1348-4700-A71F-C5244E7B8CF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00A4-C563-4C04-8F1A-4A102B811EF6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EFA7-1348-4700-A71F-C5244E7B8CF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00A4-C563-4C04-8F1A-4A102B811EF6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EFA7-1348-4700-A71F-C5244E7B8CF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00A4-C563-4C04-8F1A-4A102B811EF6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EFA7-1348-4700-A71F-C5244E7B8CF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00A4-C563-4C04-8F1A-4A102B811EF6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EFA7-1348-4700-A71F-C5244E7B8CF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00A4-C563-4C04-8F1A-4A102B811EF6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EFA7-1348-4700-A71F-C5244E7B8CF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00A4-C563-4C04-8F1A-4A102B811EF6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EFA7-1348-4700-A71F-C5244E7B8CF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00A4-C563-4C04-8F1A-4A102B811EF6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EFA7-1348-4700-A71F-C5244E7B8CF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00A4-C563-4C04-8F1A-4A102B811EF6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EFA7-1348-4700-A71F-C5244E7B8CF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B00A4-C563-4C04-8F1A-4A102B811EF6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7EFA7-1348-4700-A71F-C5244E7B8CFF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Moodboard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Scenario &amp; asset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Level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intro</vt:lpstr>
      <vt:lpstr>Moodboard </vt:lpstr>
      <vt:lpstr>Scenario &amp; asset list</vt:lpstr>
      <vt:lpstr>Level Design</vt:lpstr>
      <vt:lpstr>References</vt:lpstr>
    </vt:vector>
  </TitlesOfParts>
  <Company>University Campus Suffolk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Games</dc:creator>
  <cp:lastModifiedBy>Games</cp:lastModifiedBy>
  <cp:revision>1</cp:revision>
  <dcterms:created xsi:type="dcterms:W3CDTF">2016-10-26T20:59:31Z</dcterms:created>
  <dcterms:modified xsi:type="dcterms:W3CDTF">2016-10-26T21:01:17Z</dcterms:modified>
</cp:coreProperties>
</file>