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Default Extension="emf" ContentType="image/x-em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4" autoAdjust="0"/>
    <p:restoredTop sz="94706" autoAdjust="0"/>
  </p:normalViewPr>
  <p:slideViewPr>
    <p:cSldViewPr snapToGrid="0" snapToObjects="1">
      <p:cViewPr varScale="1">
        <p:scale>
          <a:sx n="103" d="100"/>
          <a:sy n="103" d="100"/>
        </p:scale>
        <p:origin x="19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Vorsausetzungen:</a:t>
            </a:r>
            <a:r>
              <a:rPr/>
              <a:t> </a:t>
            </a:r>
            <a:r>
              <a:rPr/>
              <a:t>Für</a:t>
            </a:r>
            <a:r>
              <a:rPr/>
              <a:t> </a:t>
            </a:r>
            <a:r>
              <a:rPr/>
              <a:t>diese</a:t>
            </a:r>
            <a:r>
              <a:rPr/>
              <a:t> </a:t>
            </a:r>
            <a:r>
              <a:rPr/>
              <a:t>Übung</a:t>
            </a:r>
            <a:r>
              <a:rPr/>
              <a:t> </a:t>
            </a:r>
            <a:r>
              <a:rPr/>
              <a:t>müssen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folgenden</a:t>
            </a:r>
            <a:r>
              <a:rPr/>
              <a:t> </a:t>
            </a:r>
            <a:r>
              <a:rPr/>
              <a:t>Anforderungen</a:t>
            </a:r>
            <a:r>
              <a:rPr/>
              <a:t> </a:t>
            </a:r>
            <a:r>
              <a:rPr/>
              <a:t>erfüllt</a:t>
            </a:r>
            <a:r>
              <a:rPr/>
              <a:t> </a:t>
            </a:r>
            <a:r>
              <a:rPr/>
              <a:t>sein:</a:t>
            </a:r>
          </a:p>
          <a:p>
            <a:pPr lvl="0" marL="0" indent="0">
              <a:buNone/>
            </a:pPr>
          </a:p>
          <a:p>
            <a:pPr lvl="1"/>
            <a:r>
              <a:rPr/>
              <a:t>Sicherstellen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Zugriffs</a:t>
            </a:r>
            <a:r>
              <a:rPr/>
              <a:t> </a:t>
            </a:r>
            <a:r>
              <a:rPr/>
              <a:t>auf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Übungs-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Entwicklungsumgebung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Detaillierte</a:t>
            </a:r>
            <a:r>
              <a:rPr b="1"/>
              <a:t> </a:t>
            </a:r>
            <a:r>
              <a:rPr b="1"/>
              <a:t>Lösungsschritte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Es</a:t>
            </a:r>
            <a:r>
              <a:rPr/>
              <a:t> </a:t>
            </a:r>
            <a:r>
              <a:rPr/>
              <a:t>muss</a:t>
            </a:r>
            <a:r>
              <a:rPr/>
              <a:t> </a:t>
            </a:r>
            <a:r>
              <a:rPr/>
              <a:t>folgendes</a:t>
            </a:r>
            <a:r>
              <a:rPr/>
              <a:t> </a:t>
            </a:r>
            <a:r>
              <a:rPr/>
              <a:t>gemacht</a:t>
            </a:r>
            <a:r>
              <a:rPr/>
              <a:t> </a:t>
            </a:r>
            <a:r>
              <a:rPr/>
              <a:t>werden</a:t>
            </a:r>
          </a:p>
          <a:p>
            <a:pPr lvl="0" marL="0" indent="0">
              <a:buNone/>
            </a:pPr>
          </a:p>
          <a:p>
            <a:pPr lvl="1"/>
            <a:r>
              <a:rPr/>
              <a:t>Sicherstellen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Zugriffs</a:t>
            </a:r>
            <a:r>
              <a:rPr/>
              <a:t> </a:t>
            </a:r>
            <a:r>
              <a:rPr/>
              <a:t>auf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Übungs-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Entwicklungsumgebung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Vorsausetzungen:</a:t>
            </a:r>
            <a:r>
              <a:rPr/>
              <a:t> </a:t>
            </a:r>
            <a:r>
              <a:rPr/>
              <a:t>Für</a:t>
            </a:r>
            <a:r>
              <a:rPr/>
              <a:t> </a:t>
            </a:r>
            <a:r>
              <a:rPr/>
              <a:t>diese</a:t>
            </a:r>
            <a:r>
              <a:rPr/>
              <a:t> </a:t>
            </a:r>
            <a:r>
              <a:rPr/>
              <a:t>Übung</a:t>
            </a:r>
            <a:r>
              <a:rPr/>
              <a:t> </a:t>
            </a:r>
            <a:r>
              <a:rPr/>
              <a:t>müssen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folgenden</a:t>
            </a:r>
            <a:r>
              <a:rPr/>
              <a:t> </a:t>
            </a:r>
            <a:r>
              <a:rPr/>
              <a:t>Anforderungen</a:t>
            </a:r>
            <a:r>
              <a:rPr/>
              <a:t> </a:t>
            </a:r>
            <a:r>
              <a:rPr/>
              <a:t>erfüllt</a:t>
            </a:r>
            <a:r>
              <a:rPr/>
              <a:t> </a:t>
            </a:r>
            <a:r>
              <a:rPr/>
              <a:t>sein:</a:t>
            </a:r>
          </a:p>
          <a:p>
            <a:pPr lvl="0" marL="0" indent="0">
              <a:buNone/>
            </a:pPr>
          </a:p>
          <a:p>
            <a:pPr lvl="1"/>
            <a:r>
              <a:rPr/>
              <a:t>Sicherstellen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Zugriffs</a:t>
            </a:r>
            <a:r>
              <a:rPr/>
              <a:t> </a:t>
            </a:r>
            <a:r>
              <a:rPr/>
              <a:t>auf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Übungs-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Entwicklungsumgebung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Detaillierte</a:t>
            </a:r>
            <a:r>
              <a:rPr b="1"/>
              <a:t> </a:t>
            </a:r>
            <a:r>
              <a:rPr b="1"/>
              <a:t>Lösungsschritte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Es</a:t>
            </a:r>
            <a:r>
              <a:rPr/>
              <a:t> </a:t>
            </a:r>
            <a:r>
              <a:rPr/>
              <a:t>muss</a:t>
            </a:r>
            <a:r>
              <a:rPr/>
              <a:t> </a:t>
            </a:r>
            <a:r>
              <a:rPr/>
              <a:t>folgendes</a:t>
            </a:r>
            <a:r>
              <a:rPr/>
              <a:t> </a:t>
            </a:r>
            <a:r>
              <a:rPr/>
              <a:t>gemacht</a:t>
            </a:r>
            <a:r>
              <a:rPr/>
              <a:t> </a:t>
            </a:r>
            <a:r>
              <a:rPr/>
              <a:t>werden</a:t>
            </a:r>
          </a:p>
          <a:p>
            <a:pPr lvl="0" marL="0" indent="0">
              <a:buNone/>
            </a:pPr>
          </a:p>
          <a:p>
            <a:pPr lvl="1"/>
            <a:r>
              <a:rPr/>
              <a:t>Sicherstellen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Zugriffs</a:t>
            </a:r>
            <a:r>
              <a:rPr/>
              <a:t> </a:t>
            </a:r>
            <a:r>
              <a:rPr/>
              <a:t>auf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Übungs-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Entwicklungsumgebung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emf"/><Relationship Id="rId7" Type="http://schemas.openxmlformats.org/officeDocument/2006/relationships/image" Target="../media/image6.sv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7" name="Grafik 20">
            <a:extLst>
              <a:ext uri="{FF2B5EF4-FFF2-40B4-BE49-F238E27FC236}">
                <a16:creationId xmlns:a16="http://schemas.microsoft.com/office/drawing/2014/main" id="{B6AF2B3C-B9FB-0341-B129-7F9DAF81D7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035" y="4736175"/>
            <a:ext cx="5562600" cy="266700"/>
          </a:xfrm>
          <a:prstGeom prst="rect">
            <a:avLst/>
          </a:prstGeom>
        </p:spPr>
      </p:pic>
      <p:pic>
        <p:nvPicPr>
          <p:cNvPr id="9" name="Grafik 24">
            <a:extLst>
              <a:ext uri="{FF2B5EF4-FFF2-40B4-BE49-F238E27FC236}">
                <a16:creationId xmlns:a16="http://schemas.microsoft.com/office/drawing/2014/main" id="{B42EC0B1-617C-FC43-AB85-CD3E7BCA69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9128" y="4711969"/>
            <a:ext cx="1378800" cy="273992"/>
          </a:xfrm>
          <a:prstGeom prst="rect">
            <a:avLst/>
          </a:prstGeom>
        </p:spPr>
      </p:pic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2" name="Textplatzhalter 22">
            <a:extLst>
              <a:ext uri="{FF2B5EF4-FFF2-40B4-BE49-F238E27FC236}">
                <a16:creationId xmlns:a16="http://schemas.microsoft.com/office/drawing/2014/main" id="{16AA5A72-F3B9-584E-9B49-B8E851F94D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3" name="Textplatzhalter 22">
            <a:extLst>
              <a:ext uri="{FF2B5EF4-FFF2-40B4-BE49-F238E27FC236}">
                <a16:creationId xmlns:a16="http://schemas.microsoft.com/office/drawing/2014/main" id="{9E97F1EA-8D8C-A94E-846A-646858F47BE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4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 algn="ctr">
              <a:buNone/>
              <a:defRPr lang="en-US" sz="2000" b="0" i="0" kern="1200" baseline="0" smtClean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fik 17">
            <a:extLst>
              <a:ext uri="{FF2B5EF4-FFF2-40B4-BE49-F238E27FC236}">
                <a16:creationId xmlns:a16="http://schemas.microsoft.com/office/drawing/2014/main" id="{ED3190D5-0FC7-BF4B-8452-4A5B6EBEED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000" y="183600"/>
            <a:ext cx="1378800" cy="2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70487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7418" y="182947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O-DB-DOCKER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Guide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Übung</a:t>
            </a:r>
            <a:r>
              <a:rPr/>
              <a:t> </a:t>
            </a:r>
            <a:r>
              <a:rPr/>
              <a:t>01:</a:t>
            </a:r>
            <a:r>
              <a:rPr/>
              <a:t> </a:t>
            </a:r>
            <a:r>
              <a:rPr/>
              <a:t>Titel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Übung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Übungsziel</a:t>
            </a:r>
          </a:p>
          <a:p>
            <a:pPr lvl="0" marL="0" indent="0">
              <a:buNone/>
            </a:pPr>
            <a:r>
              <a:rPr/>
              <a:t>Etwas lernen…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Aufgabe</a:t>
            </a:r>
          </a:p>
          <a:p>
            <a:pPr lvl="1"/>
            <a:r>
              <a:rPr/>
              <a:t>Erstellen HTTP Servers für das Software Repository basierend auf dem Images </a:t>
            </a:r>
            <a:r>
              <a:rPr sz="1800">
                <a:latin typeface="Courier"/>
              </a:rPr>
              <a:t>busybox</a:t>
            </a:r>
            <a:r>
              <a:rPr/>
              <a:t>.</a:t>
            </a:r>
          </a:p>
          <a:p>
            <a:pPr lvl="1"/>
            <a:r>
              <a:rPr/>
              <a:t>Erstellen einer </a:t>
            </a:r>
            <a:r>
              <a:rPr sz="1800">
                <a:latin typeface="Courier"/>
              </a:rPr>
              <a:t>docker-compose</a:t>
            </a:r>
            <a:r>
              <a:rPr/>
              <a:t> Datei für das automatische starten des HTTP Servers.</a:t>
            </a:r>
          </a:p>
          <a:p>
            <a:pPr lvl="1"/>
            <a:r>
              <a:rPr/>
              <a:t>Einbinden der Software via Volume.</a:t>
            </a:r>
          </a:p>
          <a:p>
            <a:pPr lvl="1"/>
            <a:r>
              <a:rPr/>
              <a:t>Sicherstellen des Zugriffs auf das HTTP Server.</a:t>
            </a:r>
          </a:p>
          <a:p>
            <a:pPr lvl="0" marL="0" indent="0">
              <a:buNone/>
            </a:pPr>
            <a:r>
              <a:rPr/>
              <a:t>Zusatzaufgabe und weitere Überlegungen:</a:t>
            </a:r>
          </a:p>
          <a:p>
            <a:pPr lvl="1"/>
            <a:r>
              <a:rPr/>
              <a:t>Wieso wird gerade </a:t>
            </a:r>
            <a:r>
              <a:rPr sz="1800">
                <a:latin typeface="Courier"/>
              </a:rPr>
              <a:t>busybox</a:t>
            </a:r>
            <a:r>
              <a:rPr/>
              <a:t> als basis für diesen HTTP Server verwendet?</a:t>
            </a:r>
          </a:p>
          <a:p>
            <a:pPr lvl="1"/>
            <a:r>
              <a:rPr/>
              <a:t>Welche weiteren Basis-Images lassen sich ebenfalls verwenden?</a:t>
            </a:r>
          </a:p>
          <a:p>
            <a:pPr lvl="1"/>
            <a:r>
              <a:rPr/>
              <a:t>Wozu dient diese Software Repository?</a:t>
            </a:r>
          </a:p>
          <a:p>
            <a:pPr lvl="1"/>
            <a:r>
              <a:rPr/>
              <a:t>Was für Alternative zum Download der Software beim Build der Docker Images gibt es?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Lösung</a:t>
            </a:r>
            <a:r>
              <a:rPr/>
              <a:t> </a:t>
            </a:r>
            <a:r>
              <a:rPr/>
              <a:t>01:</a:t>
            </a:r>
            <a:r>
              <a:rPr/>
              <a:t> </a:t>
            </a:r>
            <a:r>
              <a:rPr/>
              <a:t>Titel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Übung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Für diese Übung werden folgende Punkte umgesetzt:</a:t>
            </a:r>
          </a:p>
          <a:p>
            <a:pPr lvl="1"/>
            <a:r>
              <a:rPr/>
              <a:t>Interaktives starten eines Docker Containers mit </a:t>
            </a:r>
            <a:r>
              <a:rPr sz="1800">
                <a:latin typeface="Courier"/>
              </a:rPr>
              <a:t>docker run</a:t>
            </a:r>
          </a:p>
          <a:p>
            <a:pPr lvl="1"/>
            <a:r>
              <a:rPr/>
              <a:t>Erstellen einer </a:t>
            </a:r>
            <a:r>
              <a:rPr sz="1800">
                <a:latin typeface="Courier"/>
              </a:rPr>
              <a:t>docker-compose</a:t>
            </a:r>
            <a:r>
              <a:rPr/>
              <a:t> Datei.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Übung</a:t>
            </a:r>
            <a:r>
              <a:rPr/>
              <a:t> </a:t>
            </a:r>
            <a:r>
              <a:rPr/>
              <a:t>02:</a:t>
            </a:r>
            <a:r>
              <a:rPr/>
              <a:t> </a:t>
            </a:r>
            <a:r>
              <a:rPr/>
              <a:t>Titel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Übung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Übungsziel</a:t>
            </a:r>
          </a:p>
          <a:p>
            <a:pPr lvl="0" marL="0" indent="0">
              <a:buNone/>
            </a:pPr>
            <a:r>
              <a:rPr/>
              <a:t>Etwas lernen…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Aufgabe</a:t>
            </a:r>
          </a:p>
          <a:p>
            <a:pPr lvl="1"/>
            <a:r>
              <a:rPr/>
              <a:t>Erstellen HTTP Servers für das Software Repository basierend auf dem Images </a:t>
            </a:r>
            <a:r>
              <a:rPr sz="1800">
                <a:latin typeface="Courier"/>
              </a:rPr>
              <a:t>busybox</a:t>
            </a:r>
            <a:r>
              <a:rPr/>
              <a:t>.</a:t>
            </a:r>
          </a:p>
          <a:p>
            <a:pPr lvl="1"/>
            <a:r>
              <a:rPr/>
              <a:t>Erstellen einer </a:t>
            </a:r>
            <a:r>
              <a:rPr sz="1800">
                <a:latin typeface="Courier"/>
              </a:rPr>
              <a:t>docker-compose</a:t>
            </a:r>
            <a:r>
              <a:rPr/>
              <a:t> Datei für das automatische starten des HTTP Servers.</a:t>
            </a:r>
          </a:p>
          <a:p>
            <a:pPr lvl="1"/>
            <a:r>
              <a:rPr/>
              <a:t>Einbinden der Software via Volume.</a:t>
            </a:r>
          </a:p>
          <a:p>
            <a:pPr lvl="1"/>
            <a:r>
              <a:rPr/>
              <a:t>Sicherstellen des Zugriffs auf das HTTP Server.</a:t>
            </a:r>
          </a:p>
          <a:p>
            <a:pPr lvl="0" marL="0" indent="0">
              <a:buNone/>
            </a:pPr>
            <a:r>
              <a:rPr/>
              <a:t>Zusatzaufgabe und weitere Überlegungen:</a:t>
            </a:r>
          </a:p>
          <a:p>
            <a:pPr lvl="1"/>
            <a:r>
              <a:rPr/>
              <a:t>Wieso wird gerade </a:t>
            </a:r>
            <a:r>
              <a:rPr sz="1800">
                <a:latin typeface="Courier"/>
              </a:rPr>
              <a:t>busybox</a:t>
            </a:r>
            <a:r>
              <a:rPr/>
              <a:t> als basis für diesen HTTP Server verwendet?</a:t>
            </a:r>
          </a:p>
          <a:p>
            <a:pPr lvl="1"/>
            <a:r>
              <a:rPr/>
              <a:t>Welche weiteren Basis-Images lassen sich ebenfalls verwenden?</a:t>
            </a:r>
          </a:p>
          <a:p>
            <a:pPr lvl="1"/>
            <a:r>
              <a:rPr/>
              <a:t>Wozu dient diese Software Repository?</a:t>
            </a:r>
          </a:p>
          <a:p>
            <a:pPr lvl="1"/>
            <a:r>
              <a:rPr/>
              <a:t>Was für Alternative zum Download der Software beim Build der Docker Images gibt es?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Lösung</a:t>
            </a:r>
            <a:r>
              <a:rPr/>
              <a:t> </a:t>
            </a:r>
            <a:r>
              <a:rPr/>
              <a:t>02:</a:t>
            </a:r>
            <a:r>
              <a:rPr/>
              <a:t> </a:t>
            </a:r>
            <a:r>
              <a:rPr/>
              <a:t>Titel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Übung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Für diese Übung werden folgende Punkte umgesetzt:</a:t>
            </a:r>
          </a:p>
          <a:p>
            <a:pPr lvl="1"/>
            <a:r>
              <a:rPr/>
              <a:t>Interaktives starten eines Docker Containers mit </a:t>
            </a:r>
            <a:r>
              <a:rPr sz="1800">
                <a:latin typeface="Courier"/>
              </a:rPr>
              <a:t>docker run</a:t>
            </a:r>
          </a:p>
          <a:p>
            <a:pPr lvl="1"/>
            <a:r>
              <a:rPr/>
              <a:t>Erstellen einer </a:t>
            </a:r>
            <a:r>
              <a:rPr sz="1800">
                <a:latin typeface="Courier"/>
              </a:rPr>
              <a:t>docker-compose</a:t>
            </a:r>
            <a:r>
              <a:rPr/>
              <a:t> Datei.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amples/images/LabEnvironm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" y="1244600"/>
            <a:ext cx="86868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54000" y="4102100"/>
            <a:ext cx="8686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LAB</a:t>
            </a:r>
            <a:r>
              <a:rPr/>
              <a:t> </a:t>
            </a:r>
            <a:r>
              <a:rPr/>
              <a:t>Environment</a:t>
            </a:r>
            <a:r>
              <a:rPr/>
              <a:t>”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</a:t>
            </a:r>
            <a:r>
              <a:rPr i="1"/>
              <a:t>Abb. 2: Architektur Schulungsumgebung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O-DB-DOCKER</dc:title>
  <dc:creator>Stefan Oehrli</dc:creator>
  <cp:keywords/>
  <dcterms:created xsi:type="dcterms:W3CDTF">2019-10-18T22:24:04Z</dcterms:created>
  <dcterms:modified xsi:type="dcterms:W3CDTF">2019-10-18T22:24:04Z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 October 07</vt:lpwstr>
  </property>
  <property fmtid="{D5CDD505-2E9C-101B-9397-08002B2CF9AE}" pid="3" name="geometry">
    <vt:lpwstr/>
  </property>
  <property fmtid="{D5CDD505-2E9C-101B-9397-08002B2CF9AE}" pid="4" name="header-includes">
    <vt:lpwstr/>
  </property>
  <property fmtid="{D5CDD505-2E9C-101B-9397-08002B2CF9AE}" pid="5" name="listings-disable-line-numbers">
    <vt:lpwstr>True</vt:lpwstr>
  </property>
  <property fmtid="{D5CDD505-2E9C-101B-9397-08002B2CF9AE}" pid="6" name="logo">
    <vt:lpwstr>/TVDLogo2019.eps</vt:lpwstr>
  </property>
  <property fmtid="{D5CDD505-2E9C-101B-9397-08002B2CF9AE}" pid="7" name="mainfont">
    <vt:lpwstr>Nunito Sans SemiBold</vt:lpwstr>
  </property>
  <property fmtid="{D5CDD505-2E9C-101B-9397-08002B2CF9AE}" pid="8" name="monofont">
    <vt:lpwstr>Courier New</vt:lpwstr>
  </property>
  <property fmtid="{D5CDD505-2E9C-101B-9397-08002B2CF9AE}" pid="9" name="numbersections">
    <vt:lpwstr>True</vt:lpwstr>
  </property>
  <property fmtid="{D5CDD505-2E9C-101B-9397-08002B2CF9AE}" pid="10" name="papersize">
    <vt:lpwstr>a4</vt:lpwstr>
  </property>
  <property fmtid="{D5CDD505-2E9C-101B-9397-08002B2CF9AE}" pid="11" name="subtitle">
    <vt:lpwstr>Lab and Exercise Guide</vt:lpwstr>
  </property>
  <property fmtid="{D5CDD505-2E9C-101B-9397-08002B2CF9AE}" pid="12" name="titlepage">
    <vt:lpwstr>True</vt:lpwstr>
  </property>
  <property fmtid="{D5CDD505-2E9C-101B-9397-08002B2CF9AE}" pid="13" name="titlepage-rule-height">
    <vt:lpwstr>0</vt:lpwstr>
  </property>
  <property fmtid="{D5CDD505-2E9C-101B-9397-08002B2CF9AE}" pid="14" name="toc">
    <vt:lpwstr>True</vt:lpwstr>
  </property>
  <property fmtid="{D5CDD505-2E9C-101B-9397-08002B2CF9AE}" pid="15" name="toc-own-page">
    <vt:lpwstr>True</vt:lpwstr>
  </property>
  <property fmtid="{D5CDD505-2E9C-101B-9397-08002B2CF9AE}" pid="16" name="toc-title">
    <vt:lpwstr>Table of Contents</vt:lpwstr>
  </property>
  <property fmtid="{D5CDD505-2E9C-101B-9397-08002B2CF9AE}" pid="17" name="tvddocversion">
    <vt:lpwstr>0.1</vt:lpwstr>
  </property>
</Properties>
</file>