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Vorsausetzungen: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diese</a:t>
            </a:r>
            <a:r>
              <a:rPr/>
              <a:t> </a:t>
            </a:r>
            <a:r>
              <a:rPr/>
              <a:t>Übung</a:t>
            </a:r>
            <a:r>
              <a:rPr/>
              <a:t> </a:t>
            </a:r>
            <a:r>
              <a:rPr/>
              <a:t>müssen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folgenden</a:t>
            </a:r>
            <a:r>
              <a:rPr/>
              <a:t> </a:t>
            </a:r>
            <a:r>
              <a:rPr/>
              <a:t>Anforderungen</a:t>
            </a:r>
            <a:r>
              <a:rPr/>
              <a:t> </a:t>
            </a:r>
            <a:r>
              <a:rPr/>
              <a:t>erfüllt</a:t>
            </a:r>
            <a:r>
              <a:rPr/>
              <a:t> </a:t>
            </a:r>
            <a:r>
              <a:rPr/>
              <a:t>sein: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Detaillierte</a:t>
            </a:r>
            <a:r>
              <a:rPr b="1"/>
              <a:t> </a:t>
            </a:r>
            <a:r>
              <a:rPr b="1"/>
              <a:t>Lösungsschritte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</a:t>
            </a:r>
            <a:r>
              <a:rPr/>
              <a:t> </a:t>
            </a:r>
            <a:r>
              <a:rPr/>
              <a:t>muss</a:t>
            </a:r>
            <a:r>
              <a:rPr/>
              <a:t> </a:t>
            </a:r>
            <a:r>
              <a:rPr/>
              <a:t>folgendes</a:t>
            </a:r>
            <a:r>
              <a:rPr/>
              <a:t> </a:t>
            </a:r>
            <a:r>
              <a:rPr/>
              <a:t>gemacht</a:t>
            </a:r>
            <a:r>
              <a:rPr/>
              <a:t> </a:t>
            </a:r>
            <a:r>
              <a:rPr/>
              <a:t>werden</a:t>
            </a:r>
          </a:p>
          <a:p>
            <a:pPr lvl="0" marL="0" indent="0">
              <a:buNone/>
            </a:pPr>
          </a:p>
          <a:p>
            <a:pPr lvl="1"/>
            <a:r>
              <a:rPr/>
              <a:t>Sicherstellen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Zugriffs</a:t>
            </a:r>
            <a:r>
              <a:rPr/>
              <a:t> </a:t>
            </a:r>
            <a:r>
              <a:rPr/>
              <a:t>auf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Übungs-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Entwicklungsumgebung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O-DB-DOCKER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Guide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01: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01: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Übung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Übungsziel</a:t>
            </a:r>
          </a:p>
          <a:p>
            <a:pPr lvl="0" marL="0" indent="0">
              <a:buNone/>
            </a:pPr>
            <a:r>
              <a:rPr/>
              <a:t>Etwas lernen…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Aufgabe</a:t>
            </a:r>
          </a:p>
          <a:p>
            <a:pPr lvl="1"/>
            <a:r>
              <a:rPr/>
              <a:t>Erstellen HTTP Servers für das Software Repository basierend auf dem Images </a:t>
            </a:r>
            <a:r>
              <a:rPr sz="1800">
                <a:latin typeface="Courier"/>
              </a:rPr>
              <a:t>busybox</a:t>
            </a:r>
            <a:r>
              <a:rPr/>
              <a:t>.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 für das automatische starten des HTTP Servers.</a:t>
            </a:r>
          </a:p>
          <a:p>
            <a:pPr lvl="1"/>
            <a:r>
              <a:rPr/>
              <a:t>Einbinden der Software via Volume.</a:t>
            </a:r>
          </a:p>
          <a:p>
            <a:pPr lvl="1"/>
            <a:r>
              <a:rPr/>
              <a:t>Sicherstellen des Zugriffs auf das HTTP Server.</a:t>
            </a:r>
          </a:p>
          <a:p>
            <a:pPr lvl="0" marL="0" indent="0">
              <a:buNone/>
            </a:pPr>
            <a:r>
              <a:rPr/>
              <a:t>Zusatzaufgabe und weitere Überlegungen:</a:t>
            </a:r>
          </a:p>
          <a:p>
            <a:pPr lvl="1"/>
            <a:r>
              <a:rPr/>
              <a:t>Wieso wird gerade </a:t>
            </a:r>
            <a:r>
              <a:rPr sz="1800">
                <a:latin typeface="Courier"/>
              </a:rPr>
              <a:t>busybox</a:t>
            </a:r>
            <a:r>
              <a:rPr/>
              <a:t> als basis für diesen HTTP Server verwendet?</a:t>
            </a:r>
          </a:p>
          <a:p>
            <a:pPr lvl="1"/>
            <a:r>
              <a:rPr/>
              <a:t>Welche weiteren Basis-Images lassen sich ebenfalls verwenden?</a:t>
            </a:r>
          </a:p>
          <a:p>
            <a:pPr lvl="1"/>
            <a:r>
              <a:rPr/>
              <a:t>Wozu dient diese Software Repository?</a:t>
            </a:r>
          </a:p>
          <a:p>
            <a:pPr lvl="1"/>
            <a:r>
              <a:rPr/>
              <a:t>Was für Alternative zum Download der Software beim Build der Docker Images gibt 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Lösung</a:t>
            </a:r>
            <a:r>
              <a:rPr/>
              <a:t> </a:t>
            </a:r>
            <a:r>
              <a:rPr/>
              <a:t>02:</a:t>
            </a:r>
            <a:r>
              <a:rPr/>
              <a:t> </a:t>
            </a:r>
            <a:r>
              <a:rPr/>
              <a:t>Titel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Für diese Übung werden folgende Punkte umgesetzt:</a:t>
            </a:r>
          </a:p>
          <a:p>
            <a:pPr lvl="1"/>
            <a:r>
              <a:rPr/>
              <a:t>Interaktives starten eines Docker Containers mit </a:t>
            </a:r>
            <a:r>
              <a:rPr sz="1800">
                <a:latin typeface="Courier"/>
              </a:rPr>
              <a:t>docker run</a:t>
            </a:r>
          </a:p>
          <a:p>
            <a:pPr lvl="1"/>
            <a:r>
              <a:rPr/>
              <a:t>Erstellen einer </a:t>
            </a:r>
            <a:r>
              <a:rPr sz="1800">
                <a:latin typeface="Courier"/>
              </a:rPr>
              <a:t>docker-compose</a:t>
            </a:r>
            <a:r>
              <a:rPr/>
              <a:t> Datei.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s/images/LabEnviron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244600"/>
            <a:ext cx="86868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LAB</a:t>
            </a:r>
            <a:r>
              <a:rPr/>
              <a:t> </a:t>
            </a:r>
            <a:r>
              <a:rPr/>
              <a:t>Environment</a:t>
            </a:r>
            <a:r>
              <a:rPr/>
              <a:t>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  <a:r>
              <a:rPr i="1"/>
              <a:t>Abb. 2: Architektur Schulungsumgebung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O-DB-DOCKER</dc:title>
  <dc:creator>Stefan Oehrli</dc:creator>
  <cp:keywords/>
  <dcterms:created xsi:type="dcterms:W3CDTF">2019-10-18T21:08:56Z</dcterms:created>
  <dcterms:modified xsi:type="dcterms:W3CDTF">2019-10-18T21:08:56Z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 October 07</vt:lpwstr>
  </property>
  <property fmtid="{D5CDD505-2E9C-101B-9397-08002B2CF9AE}" pid="3" name="geometry">
    <vt:lpwstr/>
  </property>
  <property fmtid="{D5CDD505-2E9C-101B-9397-08002B2CF9AE}" pid="4" name="header-includes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examples/images/TVDLogo2019.eps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True</vt:lpwstr>
  </property>
  <property fmtid="{D5CDD505-2E9C-101B-9397-08002B2CF9AE}" pid="10" name="papersize">
    <vt:lpwstr>a4</vt:lpwstr>
  </property>
  <property fmtid="{D5CDD505-2E9C-101B-9397-08002B2CF9AE}" pid="11" name="subtitle">
    <vt:lpwstr>Lab and Exercise Guide</vt:lpwstr>
  </property>
  <property fmtid="{D5CDD505-2E9C-101B-9397-08002B2CF9AE}" pid="12" name="titlepage">
    <vt:lpwstr>True</vt:lpwstr>
  </property>
  <property fmtid="{D5CDD505-2E9C-101B-9397-08002B2CF9AE}" pid="13" name="titlepage-rule-height">
    <vt:lpwstr>0</vt:lpwstr>
  </property>
  <property fmtid="{D5CDD505-2E9C-101B-9397-08002B2CF9AE}" pid="14" name="toc">
    <vt:lpwstr>True</vt:lpwstr>
  </property>
  <property fmtid="{D5CDD505-2E9C-101B-9397-08002B2CF9AE}" pid="15" name="toc-own-page">
    <vt:lpwstr>True</vt:lpwstr>
  </property>
  <property fmtid="{D5CDD505-2E9C-101B-9397-08002B2CF9AE}" pid="16" name="toc-title">
    <vt:lpwstr>Table of Contents</vt:lpwstr>
  </property>
  <property fmtid="{D5CDD505-2E9C-101B-9397-08002B2CF9AE}" pid="17" name="tvddocversion">
    <vt:lpwstr>0.1</vt:lpwstr>
  </property>
</Properties>
</file>