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01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0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67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1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8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0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0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4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2E43-2C40-429C-8522-9D4C723EA94B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B14C9A-6878-4A43-85DD-CAAA64A9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 App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24</a:t>
            </a:r>
            <a:r>
              <a:rPr lang="zh-CN" altLang="en-US" dirty="0" smtClean="0"/>
              <a:t>组成员：魏卿，苗旭，吴虹，汪嫱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46084"/>
            <a:ext cx="8810845" cy="4644427"/>
          </a:xfrm>
        </p:spPr>
      </p:pic>
    </p:spTree>
    <p:extLst>
      <p:ext uri="{BB962C8B-B14F-4D97-AF65-F5344CB8AC3E}">
        <p14:creationId xmlns:p14="http://schemas.microsoft.com/office/powerpoint/2010/main" val="4512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接收：</a:t>
            </a:r>
            <a:endParaRPr lang="en-US" altLang="zh-CN" dirty="0" smtClean="0"/>
          </a:p>
          <a:p>
            <a:r>
              <a:rPr lang="en-US" altLang="zh-CN" dirty="0" smtClean="0"/>
              <a:t>1.CanToolApp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CanTool</a:t>
            </a:r>
            <a:r>
              <a:rPr lang="zh-CN" altLang="en-US" dirty="0" smtClean="0"/>
              <a:t>装置发送的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信息和信号描述数据库解析数据字符串。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数据字符串来得到</a:t>
            </a:r>
            <a:r>
              <a:rPr lang="en-US" altLang="zh-CN" dirty="0"/>
              <a:t>CAN</a:t>
            </a:r>
            <a:r>
              <a:rPr lang="zh-CN" altLang="en-US" dirty="0"/>
              <a:t>信号</a:t>
            </a:r>
            <a:r>
              <a:rPr lang="zh-CN" altLang="en-US" dirty="0" smtClean="0"/>
              <a:t>值，并还原物理量信息，显示出来。</a:t>
            </a:r>
            <a:endParaRPr lang="en-US" altLang="zh-CN" dirty="0" smtClean="0"/>
          </a:p>
          <a:p>
            <a:r>
              <a:rPr lang="zh-CN" altLang="en-US" dirty="0" smtClean="0"/>
              <a:t>发送：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界面设定物理量再转换成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信号值。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根据描述数据库把把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信号值进行合成。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发送给</a:t>
            </a:r>
            <a:r>
              <a:rPr lang="en-US" altLang="zh-CN" dirty="0" err="1" smtClean="0"/>
              <a:t>CanTool</a:t>
            </a:r>
            <a:r>
              <a:rPr lang="zh-CN" altLang="en-US" dirty="0" smtClean="0"/>
              <a:t>装置。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1.APP</a:t>
            </a:r>
            <a:r>
              <a:rPr lang="zh-CN" altLang="en-US" dirty="0" smtClean="0"/>
              <a:t>对装置的接收和发送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文件的存储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4" y="1474736"/>
            <a:ext cx="5343053" cy="50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41" y="1474736"/>
            <a:ext cx="5044877" cy="50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81" y="208230"/>
            <a:ext cx="6116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魏卿：解析、合成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苗旭：</a:t>
            </a:r>
            <a:r>
              <a:rPr lang="en-US" altLang="zh-CN" dirty="0" smtClean="0"/>
              <a:t>CAN</a:t>
            </a:r>
            <a:r>
              <a:rPr lang="zh-CN" altLang="en-US" dirty="0" smtClean="0"/>
              <a:t>信息的接收和发送</a:t>
            </a:r>
            <a:endParaRPr lang="en-US" altLang="zh-CN" dirty="0" smtClean="0"/>
          </a:p>
          <a:p>
            <a:r>
              <a:rPr lang="zh-CN" altLang="en-US" dirty="0" smtClean="0"/>
              <a:t>吴虹：文件的存储</a:t>
            </a:r>
            <a:endParaRPr lang="en-US" altLang="zh-CN" dirty="0" smtClean="0"/>
          </a:p>
          <a:p>
            <a:r>
              <a:rPr lang="zh-CN" altLang="en-US" smtClean="0"/>
              <a:t>汪嫱：物理量的界面显示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03" y="1222218"/>
            <a:ext cx="6044697" cy="53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140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Windows App</vt:lpstr>
      <vt:lpstr>需求分析图</vt:lpstr>
      <vt:lpstr>项目分解</vt:lpstr>
      <vt:lpstr>已实现功能</vt:lpstr>
      <vt:lpstr>团队工作安排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App</dc:title>
  <dc:creator>zk</dc:creator>
  <cp:lastModifiedBy>zk</cp:lastModifiedBy>
  <cp:revision>13</cp:revision>
  <dcterms:created xsi:type="dcterms:W3CDTF">2017-10-09T04:53:48Z</dcterms:created>
  <dcterms:modified xsi:type="dcterms:W3CDTF">2017-10-09T06:43:35Z</dcterms:modified>
</cp:coreProperties>
</file>