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08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94108-4A53-4B50-A098-183DF2B26F1E}" type="datetimeFigureOut">
              <a:rPr lang="de-DE" smtClean="0"/>
              <a:t>03.02.2012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080C6-7754-4F4E-B8C0-B42F3B51AB93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080C6-7754-4F4E-B8C0-B42F3B51AB93}" type="slidenum">
              <a:rPr lang="de-DE" smtClean="0"/>
              <a:t>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2502945"/>
            <a:ext cx="1466879" cy="1676400"/>
            <a:chOff x="1230573" y="1890215"/>
            <a:chExt cx="1444388" cy="1650696"/>
          </a:xfrm>
        </p:grpSpPr>
        <p:sp>
          <p:nvSpPr>
            <p:cNvPr id="9" name="Oval 8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Oval 11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pPr/>
              <a:t>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F2F5E10-5301-4EE6-90D2-A6C4A3F62BE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5400000" flipH="1">
            <a:off x="4572000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1680881"/>
            <a:ext cx="3273552" cy="1640541"/>
          </a:xfr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3384176"/>
            <a:ext cx="3273552" cy="530352"/>
          </a:xfrm>
        </p:spPr>
        <p:txBody>
          <a:bodyPr vert="horz" lIns="91440" tIns="0" rIns="91440" bIns="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429001" y="450850"/>
            <a:ext cx="4922184" cy="461168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758" y="5069541"/>
            <a:ext cx="4924425" cy="6625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6759" y="5732060"/>
            <a:ext cx="4924425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pPr/>
              <a:t>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,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1609725"/>
            <a:ext cx="5343525" cy="228123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3904812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4586704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pPr/>
              <a:t>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443552"/>
            <a:ext cx="5343525" cy="2281238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pPr/>
              <a:t>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2015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pPr/>
              <a:t>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3362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 flipH="1">
            <a:off x="3021106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5723362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, 2 Beschrif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pPr/>
              <a:t>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3442648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5840505" y="4108759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40505" y="34426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, 3 Beschrif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pPr/>
              <a:t>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4462815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021107" y="2452048"/>
            <a:ext cx="2743200" cy="1956816"/>
          </a:xfrm>
          <a:prstGeom prst="rect">
            <a:avLst/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40505" y="3133941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40505" y="24520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1"/>
          </p:nvPr>
        </p:nvSpPr>
        <p:spPr>
          <a:xfrm>
            <a:off x="5840505" y="5135813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5840505" y="4462815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206" y="685800"/>
            <a:ext cx="4924424" cy="886968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0206" y="2020888"/>
            <a:ext cx="4924425" cy="41068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pPr/>
              <a:t>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24800" y="750580"/>
            <a:ext cx="914400" cy="5381934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7100" y="749300"/>
            <a:ext cx="3924300" cy="53768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pPr/>
              <a:t>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pPr/>
              <a:t>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pPr/>
              <a:t>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 rot="5400000">
            <a:off x="4585448" y="1603786"/>
            <a:ext cx="3474720" cy="3474720"/>
          </a:xfrm>
          <a:prstGeom prst="round2SameRect">
            <a:avLst>
              <a:gd name="adj1" fmla="val 3096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vert="vert270"/>
          <a:lstStyle>
            <a:lvl1pPr marL="0" indent="0"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1842448"/>
            <a:ext cx="1466879" cy="1676400"/>
            <a:chOff x="1230573" y="1890215"/>
            <a:chExt cx="1444388" cy="1650696"/>
          </a:xfrm>
        </p:grpSpPr>
        <p:sp>
          <p:nvSpPr>
            <p:cNvPr id="27" name="Oval 26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Oval 27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Oval 28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Oval 29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447" y="3114115"/>
            <a:ext cx="3276600" cy="1162050"/>
          </a:xfrm>
        </p:spPr>
        <p:txBody>
          <a:bodyPr tIns="0" bIns="0" anchor="b" anchorCtr="0">
            <a:noAutofit/>
          </a:bodyPr>
          <a:lstStyle>
            <a:lvl1pPr algn="ctr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47" y="4343400"/>
            <a:ext cx="3276600" cy="533400"/>
          </a:xfrm>
        </p:spPr>
        <p:txBody>
          <a:bodyPr tIns="0" bIns="0">
            <a:normAutofit/>
          </a:bodyPr>
          <a:lstStyle>
            <a:lvl1pPr marL="0" indent="0" algn="ctr">
              <a:spcBef>
                <a:spcPct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6"/>
          <p:cNvGrpSpPr/>
          <p:nvPr/>
        </p:nvGrpSpPr>
        <p:grpSpPr>
          <a:xfrm>
            <a:off x="222912" y="1254456"/>
            <a:ext cx="7892388" cy="3918778"/>
            <a:chOff x="222912" y="1254456"/>
            <a:chExt cx="7892388" cy="3918778"/>
          </a:xfrm>
        </p:grpSpPr>
        <p:sp>
          <p:nvSpPr>
            <p:cNvPr id="7" name="Rounded Rectangle 6"/>
            <p:cNvSpPr/>
            <p:nvPr/>
          </p:nvSpPr>
          <p:spPr>
            <a:xfrm>
              <a:off x="1028700" y="1600200"/>
              <a:ext cx="7086600" cy="3474720"/>
            </a:xfrm>
            <a:prstGeom prst="roundRect">
              <a:avLst>
                <a:gd name="adj" fmla="val 312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222912" y="1254456"/>
              <a:ext cx="3429000" cy="3918778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82" y="2021541"/>
            <a:ext cx="4200618" cy="1362075"/>
          </a:xfrm>
        </p:spPr>
        <p:txBody>
          <a:bodyPr vert="horz" lIns="91440" tIns="0" rIns="91440" bIns="0" rtlCol="0" anchor="b" anchorCtr="0">
            <a:noAutofit/>
          </a:bodyPr>
          <a:lstStyle>
            <a:lvl1pPr algn="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1424" y="3388659"/>
            <a:ext cx="4603376" cy="1083328"/>
          </a:xfrm>
        </p:spPr>
        <p:txBody>
          <a:bodyPr vert="horz" lIns="91440" tIns="0" rIns="91440" bIns="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6BE1EF4-31ED-45C2-AC47-F2718A41336B}" type="datetimeFigureOut">
              <a:rPr lang="en-US" smtClean="0"/>
              <a:pPr/>
              <a:t>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51EACD6-A525-4B49-8009-7F09B4461B4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5" name="Rounded Rectangle 14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224118"/>
            <a:ext cx="4800600" cy="886968"/>
          </a:xfrm>
        </p:spPr>
        <p:txBody>
          <a:bodyPr lIns="4572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4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7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pPr/>
              <a:t>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21040" y="363071"/>
            <a:ext cx="609600" cy="365125"/>
          </a:xfrm>
        </p:spPr>
        <p:txBody>
          <a:bodyPr/>
          <a:lstStyle/>
          <a:p>
            <a:fld id="{B51EACD6-A525-4B49-8009-7F09B4461B4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212" y="1548761"/>
            <a:ext cx="3657600" cy="274320"/>
          </a:xfrm>
          <a:prstGeom prst="roundRect">
            <a:avLst>
              <a:gd name="adj" fmla="val 31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352" y="2021456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533" y="1548761"/>
            <a:ext cx="3657600" cy="274320"/>
          </a:xfrm>
          <a:prstGeom prst="roundRect">
            <a:avLst>
              <a:gd name="adj" fmla="val 340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673" y="2019869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pPr/>
              <a:t>2/3/2012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21729" y="365760"/>
            <a:ext cx="609600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51EACD6-A525-4B49-8009-7F09B4461B46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10" name="Group 15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7" name="Rounded Rectangle 16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pPr/>
              <a:t>2/3/2012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B51EACD6-A525-4B49-8009-7F09B4461B46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6" name="Group 8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7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pPr/>
              <a:t>2/3/2012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B51EACD6-A525-4B49-8009-7F09B4461B46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5" name="Group 7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6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04800"/>
            <a:ext cx="4948269" cy="719424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13" y="2292824"/>
            <a:ext cx="4959126" cy="383333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0" y="1160463"/>
            <a:ext cx="4948269" cy="954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pPr/>
              <a:t>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6BE1EF4-31ED-45C2-AC47-F2718A41336B}" type="datetimeFigureOut">
              <a:rPr lang="en-US" smtClean="0"/>
              <a:pPr/>
              <a:t>2/3/2012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0" y="685800"/>
            <a:ext cx="4948238" cy="8869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0" y="2020888"/>
            <a:ext cx="4946602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52600" y="287767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fld id="{B51EACD6-A525-4B49-8009-7F09B4461B46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7" name="Group 18"/>
          <p:cNvGrpSpPr/>
          <p:nvPr/>
        </p:nvGrpSpPr>
        <p:grpSpPr>
          <a:xfrm>
            <a:off x="842682" y="2971800"/>
            <a:ext cx="914400" cy="914400"/>
            <a:chOff x="842682" y="2971800"/>
            <a:chExt cx="914400" cy="91440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 userDrawn="1"/>
          </p:nvGrpSpPr>
          <p:grpSpPr>
            <a:xfrm>
              <a:off x="948372" y="3034352"/>
              <a:ext cx="700732" cy="800822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 userDrawn="1"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 userDrawn="1"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28800" indent="-227013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5813" indent="-227013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36603" y="1680881"/>
            <a:ext cx="3563211" cy="1640541"/>
          </a:xfrm>
        </p:spPr>
        <p:txBody>
          <a:bodyPr/>
          <a:lstStyle/>
          <a:p>
            <a:r>
              <a:rPr lang="de-DE" sz="2800" dirty="0" smtClean="0"/>
              <a:t>Webprogrammierung WS 2011/12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Projektarbeit: Tippspiel</a:t>
            </a:r>
            <a:endParaRPr lang="de-DE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4651248" y="4754880"/>
            <a:ext cx="3273552" cy="259572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30000"/>
              <a:buFont typeface="Wingdings" pitchFamily="2" charset="2"/>
              <a:buNone/>
              <a:tabLst/>
              <a:defRPr/>
            </a:pPr>
            <a:r>
              <a:rPr kumimoji="0" lang="de-DE" sz="10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Anas Bouchir | Patrick Friedhoff | Gregor Münster</a:t>
            </a:r>
            <a:endParaRPr kumimoji="0" lang="de-DE" sz="1000" b="0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93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0" y="1129284"/>
            <a:ext cx="4948238" cy="886968"/>
          </a:xfrm>
        </p:spPr>
        <p:txBody>
          <a:bodyPr/>
          <a:lstStyle/>
          <a:p>
            <a:r>
              <a:rPr lang="de-DE" dirty="0" smtClean="0"/>
              <a:t>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29000" y="2458528"/>
            <a:ext cx="4946602" cy="2846717"/>
          </a:xfrm>
        </p:spPr>
        <p:txBody>
          <a:bodyPr/>
          <a:lstStyle/>
          <a:p>
            <a:r>
              <a:rPr lang="de-DE" dirty="0" smtClean="0"/>
              <a:t>Projektplanung: </a:t>
            </a:r>
            <a:r>
              <a:rPr lang="de-DE" dirty="0" err="1" smtClean="0"/>
              <a:t>Pivotal</a:t>
            </a:r>
            <a:r>
              <a:rPr lang="de-DE" dirty="0" smtClean="0"/>
              <a:t> </a:t>
            </a:r>
            <a:r>
              <a:rPr lang="de-DE" dirty="0" err="1" smtClean="0"/>
              <a:t>Tracker</a:t>
            </a:r>
            <a:endParaRPr lang="de-DE" dirty="0" smtClean="0"/>
          </a:p>
          <a:p>
            <a:pPr lvl="1"/>
            <a:r>
              <a:rPr lang="de-DE" dirty="0" smtClean="0"/>
              <a:t>Agil</a:t>
            </a:r>
          </a:p>
          <a:p>
            <a:pPr lvl="1"/>
            <a:r>
              <a:rPr lang="de-DE" dirty="0" smtClean="0"/>
              <a:t>User Stories</a:t>
            </a:r>
          </a:p>
          <a:p>
            <a:r>
              <a:rPr lang="de-DE" dirty="0" err="1" smtClean="0"/>
              <a:t>Mockups</a:t>
            </a:r>
            <a:r>
              <a:rPr lang="de-DE" dirty="0" smtClean="0"/>
              <a:t>: </a:t>
            </a:r>
            <a:r>
              <a:rPr lang="de-DE" dirty="0" err="1" smtClean="0"/>
              <a:t>Balsamiq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405597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0" y="1123950"/>
            <a:ext cx="4948238" cy="886968"/>
          </a:xfrm>
        </p:spPr>
        <p:txBody>
          <a:bodyPr/>
          <a:lstStyle/>
          <a:p>
            <a:r>
              <a:rPr lang="de-DE" dirty="0" smtClean="0"/>
              <a:t>Tippspiel (v 1.0)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29000" y="2493034"/>
            <a:ext cx="4946602" cy="4105275"/>
          </a:xfrm>
        </p:spPr>
        <p:txBody>
          <a:bodyPr/>
          <a:lstStyle/>
          <a:p>
            <a:r>
              <a:rPr lang="de-DE" dirty="0" smtClean="0"/>
              <a:t>User-Registrierung / -Anmeldung</a:t>
            </a:r>
          </a:p>
          <a:p>
            <a:r>
              <a:rPr lang="de-DE" dirty="0" smtClean="0"/>
              <a:t>Sessions</a:t>
            </a:r>
          </a:p>
          <a:p>
            <a:r>
              <a:rPr lang="de-DE" dirty="0" smtClean="0"/>
              <a:t>Tippeingabe</a:t>
            </a:r>
          </a:p>
          <a:p>
            <a:r>
              <a:rPr lang="de-DE" dirty="0" smtClean="0"/>
              <a:t>Statistik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31780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0" y="685800"/>
            <a:ext cx="4948238" cy="3487177"/>
          </a:xfrm>
        </p:spPr>
        <p:txBody>
          <a:bodyPr/>
          <a:lstStyle/>
          <a:p>
            <a:r>
              <a:rPr lang="de-DE" sz="9600" dirty="0" smtClean="0"/>
              <a:t>Demo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xmlns="" val="30599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Projektportierung in ein MVC Framework</a:t>
            </a:r>
          </a:p>
          <a:p>
            <a:r>
              <a:rPr lang="de-DE" dirty="0" smtClean="0"/>
              <a:t>Userverwaltung (Admin / User)</a:t>
            </a:r>
          </a:p>
          <a:p>
            <a:r>
              <a:rPr lang="de-DE" dirty="0" smtClean="0"/>
              <a:t>Userberechtigung</a:t>
            </a:r>
          </a:p>
          <a:p>
            <a:r>
              <a:rPr lang="de-DE" dirty="0" smtClean="0"/>
              <a:t>Automatischer Ergebnisimport</a:t>
            </a:r>
          </a:p>
          <a:p>
            <a:r>
              <a:rPr lang="de-DE" dirty="0" smtClean="0"/>
              <a:t>Graphische Darstellung der Statistiken</a:t>
            </a:r>
          </a:p>
        </p:txBody>
      </p:sp>
    </p:spTree>
    <p:extLst>
      <p:ext uri="{BB962C8B-B14F-4D97-AF65-F5344CB8AC3E}">
        <p14:creationId xmlns:p14="http://schemas.microsoft.com/office/powerpoint/2010/main" xmlns="" val="408773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3485" y="2989220"/>
            <a:ext cx="4948238" cy="886968"/>
          </a:xfrm>
        </p:spPr>
        <p:txBody>
          <a:bodyPr/>
          <a:lstStyle/>
          <a:p>
            <a:r>
              <a:rPr lang="de-DE" dirty="0" smtClean="0"/>
              <a:t>Vielen Dank für die Aufmerksamkeit!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0277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rios">
  <a:themeElements>
    <a:clrScheme name="Krios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Krios">
      <a:majorFont>
        <a:latin typeface="News Gothic MT"/>
        <a:ea typeface=""/>
        <a:cs typeface=""/>
        <a:font script="Jpan" typeface="メイリオ"/>
      </a:majorFont>
      <a:minorFont>
        <a:latin typeface="News Gothic MT"/>
        <a:ea typeface=""/>
        <a:cs typeface=""/>
        <a:font script="Jpan" typeface="メイリオ"/>
      </a:minorFont>
    </a:fontScheme>
    <a:fmtScheme name="Krios">
      <a:fillStyleLst>
        <a:solidFill>
          <a:schemeClr val="phClr"/>
        </a:solidFill>
        <a:gradFill rotWithShape="1">
          <a:gsLst>
            <a:gs pos="25000">
              <a:schemeClr val="phClr">
                <a:tint val="90000"/>
                <a:shade val="100000"/>
                <a:alpha val="90000"/>
                <a:satMod val="150000"/>
              </a:schemeClr>
            </a:gs>
            <a:gs pos="100000">
              <a:schemeClr val="phClr">
                <a:tint val="100000"/>
                <a:shade val="60000"/>
                <a:satMod val="13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0000"/>
                <a:shade val="100000"/>
                <a:alpha val="85000"/>
                <a:satMod val="150000"/>
              </a:schemeClr>
            </a:gs>
            <a:gs pos="33000">
              <a:schemeClr val="phClr">
                <a:tint val="90000"/>
                <a:shade val="100000"/>
                <a:alpha val="95000"/>
                <a:satMod val="130000"/>
              </a:schemeClr>
            </a:gs>
            <a:gs pos="67000">
              <a:schemeClr val="phClr">
                <a:shade val="70000"/>
                <a:satMod val="135000"/>
              </a:schemeClr>
            </a:gs>
            <a:gs pos="100000">
              <a:schemeClr val="phClr">
                <a:shade val="50000"/>
                <a:satMod val="135000"/>
              </a:schemeClr>
            </a:gs>
          </a:gsLst>
          <a:lin ang="13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thickThin" algn="ctr">
          <a:solidFill>
            <a:schemeClr val="phClr"/>
          </a:solidFill>
          <a:prstDash val="solid"/>
        </a:ln>
        <a:ln w="38100" cap="flat" cmpd="thinThick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woPt" dir="tl"/>
          </a:scene3d>
          <a:sp3d extrusionH="12700" prstMaterial="softEdge">
            <a:bevelT w="25400" h="50800"/>
          </a:sp3d>
        </a:effectStyle>
        <a:effectStyle>
          <a:effectLst>
            <a:innerShdw blurRad="50800" dist="25400" dir="2400000">
              <a:srgbClr val="808080">
                <a:alpha val="75000"/>
              </a:srgbClr>
            </a:innerShdw>
            <a:reflection blurRad="38100" stA="26000" endPos="35000" dist="12700" dir="5400000" fadeDir="48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Krios.thmx</Template>
  <TotalTime>0</TotalTime>
  <Words>64</Words>
  <Application>Microsoft Office PowerPoint</Application>
  <PresentationFormat>Bildschirmpräsentation (4:3)</PresentationFormat>
  <Paragraphs>22</Paragraphs>
  <Slides>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Krios</vt:lpstr>
      <vt:lpstr>Webprogrammierung WS 2011/12</vt:lpstr>
      <vt:lpstr>Planung</vt:lpstr>
      <vt:lpstr>Tippspiel (v 1.0)</vt:lpstr>
      <vt:lpstr>Demo</vt:lpstr>
      <vt:lpstr>Ausblick</vt:lpstr>
      <vt:lpstr>Vielen Dank für die Aufmerksamkeit!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anas</dc:creator>
  <cp:lastModifiedBy>Patrick</cp:lastModifiedBy>
  <cp:revision>6</cp:revision>
  <dcterms:created xsi:type="dcterms:W3CDTF">2012-02-03T18:50:53Z</dcterms:created>
  <dcterms:modified xsi:type="dcterms:W3CDTF">2012-02-03T19:49:13Z</dcterms:modified>
</cp:coreProperties>
</file>