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24F9-8991-495B-A5A0-34BB35853D47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AE69-1786-43E2-96DA-C39509118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08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24F9-8991-495B-A5A0-34BB35853D47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AE69-1786-43E2-96DA-C39509118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38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24F9-8991-495B-A5A0-34BB35853D47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AE69-1786-43E2-96DA-C39509118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80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24F9-8991-495B-A5A0-34BB35853D47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AE69-1786-43E2-96DA-C39509118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2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24F9-8991-495B-A5A0-34BB35853D47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AE69-1786-43E2-96DA-C39509118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1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24F9-8991-495B-A5A0-34BB35853D47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AE69-1786-43E2-96DA-C39509118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50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24F9-8991-495B-A5A0-34BB35853D47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AE69-1786-43E2-96DA-C39509118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46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24F9-8991-495B-A5A0-34BB35853D47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AE69-1786-43E2-96DA-C39509118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16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24F9-8991-495B-A5A0-34BB35853D47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AE69-1786-43E2-96DA-C39509118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93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24F9-8991-495B-A5A0-34BB35853D47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AE69-1786-43E2-96DA-C39509118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27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24F9-8991-495B-A5A0-34BB35853D47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AE69-1786-43E2-96DA-C39509118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93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824F9-8991-495B-A5A0-34BB35853D47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1AE69-1786-43E2-96DA-C39509118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18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69" y="1635496"/>
            <a:ext cx="5125165" cy="3134162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 rot="19054668">
            <a:off x="2926607" y="1962141"/>
            <a:ext cx="288929" cy="4568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8947316">
            <a:off x="5406822" y="2288570"/>
            <a:ext cx="336413" cy="70734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514210" y="2002487"/>
            <a:ext cx="210535" cy="21053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9674" y="3575546"/>
            <a:ext cx="210535" cy="21053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231760" y="3882087"/>
            <a:ext cx="210535" cy="21053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021225" y="3745116"/>
            <a:ext cx="210535" cy="21053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555110" y="3468426"/>
            <a:ext cx="210535" cy="21053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325525" y="3417361"/>
            <a:ext cx="210535" cy="21053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950421" y="2052051"/>
            <a:ext cx="24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54378" y="2503743"/>
            <a:ext cx="24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02095" y="3384128"/>
            <a:ext cx="24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90040" y="3540461"/>
            <a:ext cx="24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36060" y="3426140"/>
            <a:ext cx="24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96538" y="3710355"/>
            <a:ext cx="24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16377" y="3845909"/>
            <a:ext cx="24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98827" y="1964390"/>
            <a:ext cx="24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59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</cp:revision>
  <dcterms:created xsi:type="dcterms:W3CDTF">2021-12-26T07:01:02Z</dcterms:created>
  <dcterms:modified xsi:type="dcterms:W3CDTF">2021-12-26T07:08:00Z</dcterms:modified>
</cp:coreProperties>
</file>