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A"/>
    <a:srgbClr val="0066AB"/>
    <a:srgbClr val="005AA4"/>
    <a:srgbClr val="0057A3"/>
    <a:srgbClr val="0068AB"/>
    <a:srgbClr val="0A6DAD"/>
    <a:srgbClr val="076DAE"/>
    <a:srgbClr val="0268AD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4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4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2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4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7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43025-AE7D-4843-A1A5-3FB139E1624E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889D-3639-4803-A14E-B5E0F8056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5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846764" y="3055975"/>
            <a:ext cx="1382819" cy="540000"/>
          </a:xfrm>
          <a:prstGeom prst="homePlate">
            <a:avLst>
              <a:gd name="adj" fmla="val 1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选择数据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229583" y="3055975"/>
            <a:ext cx="1449422" cy="540000"/>
          </a:xfrm>
          <a:prstGeom prst="chevron">
            <a:avLst>
              <a:gd name="adj" fmla="val 1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诊断结果</a:t>
            </a:r>
          </a:p>
        </p:txBody>
      </p:sp>
      <p:sp>
        <p:nvSpPr>
          <p:cNvPr id="6" name="燕尾形 5"/>
          <p:cNvSpPr/>
          <p:nvPr/>
        </p:nvSpPr>
        <p:spPr>
          <a:xfrm>
            <a:off x="4679005" y="3055975"/>
            <a:ext cx="1449422" cy="540000"/>
          </a:xfrm>
          <a:prstGeom prst="chevron">
            <a:avLst>
              <a:gd name="adj" fmla="val 1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参数配置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846763" y="4625812"/>
            <a:ext cx="1382819" cy="540000"/>
          </a:xfrm>
          <a:prstGeom prst="homePlate">
            <a:avLst>
              <a:gd name="adj" fmla="val 39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选择数据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6128427" y="3055975"/>
            <a:ext cx="1449422" cy="540000"/>
          </a:xfrm>
          <a:prstGeom prst="chevron">
            <a:avLst>
              <a:gd name="adj" fmla="val 1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精准治疗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397343" y="1601821"/>
            <a:ext cx="1449421" cy="1050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下一步</a:t>
            </a:r>
          </a:p>
        </p:txBody>
      </p:sp>
      <p:sp>
        <p:nvSpPr>
          <p:cNvPr id="13" name="虚尾箭头 12"/>
          <p:cNvSpPr/>
          <p:nvPr/>
        </p:nvSpPr>
        <p:spPr>
          <a:xfrm flipH="1">
            <a:off x="2140271" y="1574022"/>
            <a:ext cx="1450800" cy="1050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846764" y="3860144"/>
            <a:ext cx="1382819" cy="540000"/>
          </a:xfrm>
          <a:prstGeom prst="homePlate">
            <a:avLst>
              <a:gd name="adj" fmla="val 19376"/>
            </a:avLst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选择数据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229583" y="3860144"/>
            <a:ext cx="1449422" cy="540000"/>
          </a:xfrm>
          <a:prstGeom prst="chevron">
            <a:avLst>
              <a:gd name="adj" fmla="val 19376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诊断结果</a:t>
            </a:r>
          </a:p>
        </p:txBody>
      </p:sp>
      <p:sp>
        <p:nvSpPr>
          <p:cNvPr id="16" name="燕尾形 15"/>
          <p:cNvSpPr/>
          <p:nvPr/>
        </p:nvSpPr>
        <p:spPr>
          <a:xfrm>
            <a:off x="4679005" y="3860144"/>
            <a:ext cx="1449422" cy="540000"/>
          </a:xfrm>
          <a:prstGeom prst="chevron">
            <a:avLst>
              <a:gd name="adj" fmla="val 19376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参数配置</a:t>
            </a:r>
          </a:p>
        </p:txBody>
      </p:sp>
      <p:sp>
        <p:nvSpPr>
          <p:cNvPr id="17" name="燕尾形 16"/>
          <p:cNvSpPr/>
          <p:nvPr/>
        </p:nvSpPr>
        <p:spPr>
          <a:xfrm>
            <a:off x="6128427" y="3860144"/>
            <a:ext cx="1449422" cy="540000"/>
          </a:xfrm>
          <a:prstGeom prst="chevron">
            <a:avLst>
              <a:gd name="adj" fmla="val 19376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精准治疗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699984" y="1498209"/>
            <a:ext cx="2286898" cy="880204"/>
            <a:chOff x="7013642" y="4951379"/>
            <a:chExt cx="2286898" cy="880204"/>
          </a:xfrm>
        </p:grpSpPr>
        <p:sp>
          <p:nvSpPr>
            <p:cNvPr id="19" name="圆角矩形 18"/>
            <p:cNvSpPr/>
            <p:nvPr/>
          </p:nvSpPr>
          <p:spPr>
            <a:xfrm>
              <a:off x="7013642" y="4951379"/>
              <a:ext cx="2237361" cy="880204"/>
            </a:xfrm>
            <a:prstGeom prst="roundRect">
              <a:avLst/>
            </a:prstGeom>
            <a:solidFill>
              <a:srgbClr val="127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2825" y="5030908"/>
              <a:ext cx="751156" cy="71813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7679583" y="510253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l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保存参数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84814" y="266637"/>
            <a:ext cx="2286898" cy="880204"/>
            <a:chOff x="7013642" y="4951379"/>
            <a:chExt cx="2286898" cy="880204"/>
          </a:xfrm>
        </p:grpSpPr>
        <p:sp>
          <p:nvSpPr>
            <p:cNvPr id="24" name="圆角矩形 23"/>
            <p:cNvSpPr/>
            <p:nvPr/>
          </p:nvSpPr>
          <p:spPr>
            <a:xfrm>
              <a:off x="7013642" y="4951379"/>
              <a:ext cx="2237361" cy="880204"/>
            </a:xfrm>
            <a:prstGeom prst="roundRect">
              <a:avLst/>
            </a:prstGeom>
            <a:solidFill>
              <a:srgbClr val="1277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2825" y="5030908"/>
              <a:ext cx="751156" cy="718138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679583" y="510253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l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保存结果</a:t>
              </a:r>
              <a:endParaRPr lang="zh-CN" altLang="en-US" sz="2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215" y="3305336"/>
            <a:ext cx="2292320" cy="880204"/>
            <a:chOff x="3639732" y="5391481"/>
            <a:chExt cx="2292320" cy="880204"/>
          </a:xfrm>
        </p:grpSpPr>
        <p:grpSp>
          <p:nvGrpSpPr>
            <p:cNvPr id="27" name="组合 26"/>
            <p:cNvGrpSpPr/>
            <p:nvPr/>
          </p:nvGrpSpPr>
          <p:grpSpPr>
            <a:xfrm>
              <a:off x="3639732" y="5391481"/>
              <a:ext cx="2292320" cy="880204"/>
              <a:chOff x="7013642" y="4951379"/>
              <a:chExt cx="2292320" cy="880204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7013642" y="4951379"/>
                <a:ext cx="2237361" cy="880204"/>
              </a:xfrm>
              <a:prstGeom prst="roundRect">
                <a:avLst/>
              </a:prstGeom>
              <a:solidFill>
                <a:srgbClr val="41B4C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685005" y="5092629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l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开始诊断</a:t>
                </a:r>
                <a:endParaRPr lang="zh-CN" altLang="en-US" sz="2800" dirty="0">
                  <a:solidFill>
                    <a:schemeClr val="l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740" y="5502998"/>
              <a:ext cx="634313" cy="63177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2" y="247650"/>
            <a:ext cx="1256727" cy="108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74" y="266637"/>
            <a:ext cx="1251041" cy="108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50" y="309043"/>
            <a:ext cx="2466318" cy="256497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091781" y="247650"/>
            <a:ext cx="1252800" cy="1080000"/>
          </a:xfrm>
          <a:prstGeom prst="rect">
            <a:avLst/>
          </a:prstGeom>
          <a:solidFill>
            <a:srgbClr val="F2F2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虚尾箭头 31"/>
          <p:cNvSpPr/>
          <p:nvPr/>
        </p:nvSpPr>
        <p:spPr>
          <a:xfrm rot="16200000" flipH="1">
            <a:off x="7612086" y="5185215"/>
            <a:ext cx="1440000" cy="1050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直接治疗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虚尾箭头 32"/>
          <p:cNvSpPr/>
          <p:nvPr/>
        </p:nvSpPr>
        <p:spPr>
          <a:xfrm flipH="1">
            <a:off x="4432756" y="5418800"/>
            <a:ext cx="1627576" cy="1050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返回诊断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11" y="4559884"/>
            <a:ext cx="1941057" cy="171418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122053" y="5710508"/>
            <a:ext cx="2286898" cy="880204"/>
            <a:chOff x="7013642" y="4951379"/>
            <a:chExt cx="2286898" cy="880204"/>
          </a:xfrm>
        </p:grpSpPr>
        <p:sp>
          <p:nvSpPr>
            <p:cNvPr id="37" name="圆角矩形 36"/>
            <p:cNvSpPr/>
            <p:nvPr/>
          </p:nvSpPr>
          <p:spPr>
            <a:xfrm>
              <a:off x="7013642" y="4951379"/>
              <a:ext cx="2237361" cy="880204"/>
            </a:xfrm>
            <a:prstGeom prst="roundRect">
              <a:avLst/>
            </a:prstGeom>
            <a:solidFill>
              <a:srgbClr val="0067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825" y="5059139"/>
              <a:ext cx="636758" cy="661676"/>
            </a:xfrm>
            <a:prstGeom prst="rect">
              <a:avLst/>
            </a:prstGeom>
            <a:ln>
              <a:noFill/>
            </a:ln>
            <a:effectLst>
              <a:softEdge rad="38100"/>
            </a:effectLst>
          </p:spPr>
        </p:pic>
        <p:sp>
          <p:nvSpPr>
            <p:cNvPr id="39" name="文本框 38"/>
            <p:cNvSpPr txBox="1"/>
            <p:nvPr/>
          </p:nvSpPr>
          <p:spPr>
            <a:xfrm>
              <a:off x="7679583" y="510253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l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历史</a:t>
              </a:r>
              <a:r>
                <a:rPr lang="zh-CN" altLang="en-US" sz="2800" dirty="0" smtClean="0">
                  <a:solidFill>
                    <a:schemeClr val="l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</a:t>
              </a:r>
              <a:endParaRPr lang="zh-CN" altLang="en-US" sz="2800" dirty="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" name="虚尾箭头 39"/>
          <p:cNvSpPr/>
          <p:nvPr/>
        </p:nvSpPr>
        <p:spPr>
          <a:xfrm flipH="1">
            <a:off x="9265919" y="1601821"/>
            <a:ext cx="1630069" cy="1050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直接治疗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03" t="-30459" r="-48978" b="-23710"/>
          <a:stretch/>
        </p:blipFill>
        <p:spPr>
          <a:xfrm>
            <a:off x="4217773" y="2042984"/>
            <a:ext cx="2866212" cy="223905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4" y="1013254"/>
            <a:ext cx="1252800" cy="1084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15" y="3080951"/>
            <a:ext cx="3155324" cy="2711607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26" y="2417221"/>
            <a:ext cx="124250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0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04141" y="131164"/>
            <a:ext cx="6045590" cy="1438783"/>
            <a:chOff x="1304141" y="864332"/>
            <a:chExt cx="6045590" cy="143878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148"/>
            <a:stretch/>
          </p:blipFill>
          <p:spPr>
            <a:xfrm>
              <a:off x="1304141" y="864334"/>
              <a:ext cx="1183686" cy="143878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1" r="6668"/>
            <a:stretch/>
          </p:blipFill>
          <p:spPr>
            <a:xfrm>
              <a:off x="3439888" y="864333"/>
              <a:ext cx="1960788" cy="143878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6" r="61459"/>
            <a:stretch/>
          </p:blipFill>
          <p:spPr>
            <a:xfrm>
              <a:off x="2487827" y="864333"/>
              <a:ext cx="952060" cy="143878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89"/>
            <a:stretch/>
          </p:blipFill>
          <p:spPr>
            <a:xfrm>
              <a:off x="7147560" y="864332"/>
              <a:ext cx="202171" cy="143878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89" r="3268"/>
            <a:stretch/>
          </p:blipFill>
          <p:spPr>
            <a:xfrm>
              <a:off x="5400676" y="864333"/>
              <a:ext cx="1746884" cy="143878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1304142" y="1703007"/>
            <a:ext cx="6045589" cy="1438783"/>
            <a:chOff x="1304142" y="2973217"/>
            <a:chExt cx="6045589" cy="1438783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779"/>
            <a:stretch/>
          </p:blipFill>
          <p:spPr>
            <a:xfrm>
              <a:off x="1304142" y="2973219"/>
              <a:ext cx="1307254" cy="14387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58"/>
            <a:stretch/>
          </p:blipFill>
          <p:spPr>
            <a:xfrm>
              <a:off x="7164168" y="2973217"/>
              <a:ext cx="185563" cy="143878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56" r="60464"/>
            <a:stretch/>
          </p:blipFill>
          <p:spPr>
            <a:xfrm>
              <a:off x="2611395" y="2973217"/>
              <a:ext cx="4552773" cy="143878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273472" y="3350170"/>
              <a:ext cx="22936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</a:rPr>
                <a:t>协同分析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04141" y="3274849"/>
            <a:ext cx="6045590" cy="1438798"/>
            <a:chOff x="1304141" y="4713652"/>
            <a:chExt cx="6045590" cy="143879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6"/>
            <a:stretch/>
          </p:blipFill>
          <p:spPr>
            <a:xfrm>
              <a:off x="1304141" y="4713669"/>
              <a:ext cx="1202839" cy="1438781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38" r="60271"/>
            <a:stretch/>
          </p:blipFill>
          <p:spPr>
            <a:xfrm>
              <a:off x="2506980" y="4713666"/>
              <a:ext cx="766492" cy="143878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22" r="6380"/>
            <a:stretch/>
          </p:blipFill>
          <p:spPr>
            <a:xfrm>
              <a:off x="3273472" y="4713663"/>
              <a:ext cx="1988820" cy="143878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54" r="3374"/>
            <a:stretch/>
          </p:blipFill>
          <p:spPr>
            <a:xfrm>
              <a:off x="5260388" y="4713653"/>
              <a:ext cx="1944928" cy="1438781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2"/>
            <a:stretch/>
          </p:blipFill>
          <p:spPr>
            <a:xfrm>
              <a:off x="7205316" y="4713652"/>
              <a:ext cx="144415" cy="1438781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55"/>
          <a:stretch/>
        </p:blipFill>
        <p:spPr>
          <a:xfrm>
            <a:off x="1304141" y="4974373"/>
            <a:ext cx="203383" cy="143878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8" r="60271"/>
          <a:stretch/>
        </p:blipFill>
        <p:spPr>
          <a:xfrm>
            <a:off x="1507523" y="4974370"/>
            <a:ext cx="5697793" cy="143878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92"/>
          <a:stretch/>
        </p:blipFill>
        <p:spPr>
          <a:xfrm>
            <a:off x="7205316" y="4974356"/>
            <a:ext cx="144415" cy="143878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101245" y="5355192"/>
            <a:ext cx="2638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b="1" dirty="0" smtClean="0">
                <a:solidFill>
                  <a:schemeClr val="bg1"/>
                </a:solidFill>
              </a:rPr>
              <a:t>电刺激康复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2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42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鸿</dc:creator>
  <cp:lastModifiedBy>Windows 用户</cp:lastModifiedBy>
  <cp:revision>28</cp:revision>
  <dcterms:created xsi:type="dcterms:W3CDTF">2018-06-23T14:22:37Z</dcterms:created>
  <dcterms:modified xsi:type="dcterms:W3CDTF">2021-12-26T07:54:03Z</dcterms:modified>
</cp:coreProperties>
</file>