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9" r:id="rId4"/>
    <p:sldId id="259" r:id="rId5"/>
    <p:sldId id="261" r:id="rId6"/>
    <p:sldId id="287" r:id="rId7"/>
    <p:sldId id="260" r:id="rId8"/>
    <p:sldId id="264" r:id="rId9"/>
    <p:sldId id="268" r:id="rId10"/>
    <p:sldId id="286" r:id="rId11"/>
    <p:sldId id="288" r:id="rId12"/>
    <p:sldId id="269" r:id="rId13"/>
    <p:sldId id="270" r:id="rId14"/>
    <p:sldId id="271" r:id="rId15"/>
    <p:sldId id="273" r:id="rId16"/>
    <p:sldId id="272" r:id="rId17"/>
    <p:sldId id="279" r:id="rId18"/>
    <p:sldId id="290" r:id="rId19"/>
    <p:sldId id="258" r:id="rId20"/>
    <p:sldId id="274" r:id="rId21"/>
    <p:sldId id="275" r:id="rId22"/>
    <p:sldId id="278" r:id="rId23"/>
    <p:sldId id="277" r:id="rId24"/>
    <p:sldId id="280" r:id="rId25"/>
    <p:sldId id="281" r:id="rId26"/>
    <p:sldId id="282" r:id="rId27"/>
    <p:sldId id="283" r:id="rId28"/>
    <p:sldId id="284" r:id="rId29"/>
    <p:sldId id="285" r:id="rId30"/>
    <p:sldId id="26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4F48F1-4E33-44EB-970A-95BE017CC6B7}" v="4896" dt="2024-05-11T20:55:09.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5" autoAdjust="0"/>
    <p:restoredTop sz="94660"/>
  </p:normalViewPr>
  <p:slideViewPr>
    <p:cSldViewPr snapToGrid="0">
      <p:cViewPr varScale="1">
        <p:scale>
          <a:sx n="70" d="100"/>
          <a:sy n="70" d="100"/>
        </p:scale>
        <p:origin x="4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34DD1-C943-4C6B-BD09-F7522AE06A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987504C5-497F-4720-BDB2-7B90934BE37B}">
      <dgm:prSet phldrT="[Text]"/>
      <dgm:spPr/>
      <dgm:t>
        <a:bodyPr/>
        <a:lstStyle/>
        <a:p>
          <a:r>
            <a:rPr lang="en-US" altLang="zh-CN" dirty="0"/>
            <a:t>Customer dataset</a:t>
          </a:r>
          <a:endParaRPr lang="zh-CN" altLang="en-US" dirty="0"/>
        </a:p>
      </dgm:t>
    </dgm:pt>
    <dgm:pt modelId="{E9208AC6-9C7A-46F2-BF6D-FF1171E75388}" type="parTrans" cxnId="{2156E35B-68CB-40CE-B9F0-4EA249EF668E}">
      <dgm:prSet/>
      <dgm:spPr/>
      <dgm:t>
        <a:bodyPr/>
        <a:lstStyle/>
        <a:p>
          <a:endParaRPr lang="zh-CN" altLang="en-US"/>
        </a:p>
      </dgm:t>
    </dgm:pt>
    <dgm:pt modelId="{919FF51F-A7F9-4A5A-B03A-8BFCB540B9A9}" type="sibTrans" cxnId="{2156E35B-68CB-40CE-B9F0-4EA249EF668E}">
      <dgm:prSet/>
      <dgm:spPr/>
      <dgm:t>
        <a:bodyPr/>
        <a:lstStyle/>
        <a:p>
          <a:endParaRPr lang="zh-CN" altLang="en-US"/>
        </a:p>
      </dgm:t>
    </dgm:pt>
    <dgm:pt modelId="{87D04DAE-BD14-43BB-BDDA-BBD92E10FA2A}">
      <dgm:prSet phldrT="[Text]"/>
      <dgm:spPr/>
      <dgm:t>
        <a:bodyPr/>
        <a:lstStyle/>
        <a:p>
          <a:r>
            <a:rPr lang="en-US" altLang="zh-CN" dirty="0"/>
            <a:t>Orders dataset</a:t>
          </a:r>
          <a:endParaRPr lang="zh-CN" altLang="en-US" dirty="0"/>
        </a:p>
      </dgm:t>
    </dgm:pt>
    <dgm:pt modelId="{B41B5A23-BC06-47DF-9D07-613FF1A389D0}" type="parTrans" cxnId="{1E1B612D-EB6F-4FB2-9527-523B4CDD3705}">
      <dgm:prSet/>
      <dgm:spPr/>
      <dgm:t>
        <a:bodyPr/>
        <a:lstStyle/>
        <a:p>
          <a:endParaRPr lang="zh-CN" altLang="en-US"/>
        </a:p>
      </dgm:t>
    </dgm:pt>
    <dgm:pt modelId="{FCDE178D-3AAB-4D77-9EED-ABA4E36E7752}" type="sibTrans" cxnId="{1E1B612D-EB6F-4FB2-9527-523B4CDD3705}">
      <dgm:prSet/>
      <dgm:spPr/>
      <dgm:t>
        <a:bodyPr/>
        <a:lstStyle/>
        <a:p>
          <a:endParaRPr lang="zh-CN" altLang="en-US"/>
        </a:p>
      </dgm:t>
    </dgm:pt>
    <dgm:pt modelId="{72A0661F-6103-4488-B1FD-FFE4F6CFD2C4}">
      <dgm:prSet phldrT="[Text]"/>
      <dgm:spPr/>
      <dgm:t>
        <a:bodyPr/>
        <a:lstStyle/>
        <a:p>
          <a:r>
            <a:rPr lang="en-US" altLang="zh-CN" dirty="0"/>
            <a:t>Order item dataset</a:t>
          </a:r>
          <a:endParaRPr lang="zh-CN" altLang="en-US" dirty="0"/>
        </a:p>
      </dgm:t>
    </dgm:pt>
    <dgm:pt modelId="{5AA9D5B2-0BF6-4F98-BCE5-6276E691BDD4}" type="parTrans" cxnId="{625F40C5-D55C-4243-BA8C-4FC633DF0E82}">
      <dgm:prSet/>
      <dgm:spPr/>
      <dgm:t>
        <a:bodyPr/>
        <a:lstStyle/>
        <a:p>
          <a:endParaRPr lang="zh-CN" altLang="en-US"/>
        </a:p>
      </dgm:t>
    </dgm:pt>
    <dgm:pt modelId="{7B2FB238-9833-415F-9201-A2E8AAC1BDFC}" type="sibTrans" cxnId="{625F40C5-D55C-4243-BA8C-4FC633DF0E82}">
      <dgm:prSet/>
      <dgm:spPr/>
      <dgm:t>
        <a:bodyPr/>
        <a:lstStyle/>
        <a:p>
          <a:endParaRPr lang="zh-CN" altLang="en-US"/>
        </a:p>
      </dgm:t>
    </dgm:pt>
    <dgm:pt modelId="{03708574-A3F1-4621-86B6-D45CA34D0577}">
      <dgm:prSet phldrT="[Text]"/>
      <dgm:spPr/>
      <dgm:t>
        <a:bodyPr/>
        <a:lstStyle/>
        <a:p>
          <a:r>
            <a:rPr lang="en-US" altLang="zh-CN" dirty="0"/>
            <a:t>Products dataset</a:t>
          </a:r>
          <a:endParaRPr lang="zh-CN" altLang="en-US" dirty="0"/>
        </a:p>
      </dgm:t>
    </dgm:pt>
    <dgm:pt modelId="{DD864098-48A4-4E69-B9A2-BEC66BFA71F6}" type="parTrans" cxnId="{6A1975EB-EB61-4374-84A2-7A3431C21AA0}">
      <dgm:prSet/>
      <dgm:spPr/>
      <dgm:t>
        <a:bodyPr/>
        <a:lstStyle/>
        <a:p>
          <a:endParaRPr lang="zh-CN" altLang="en-US"/>
        </a:p>
      </dgm:t>
    </dgm:pt>
    <dgm:pt modelId="{16EFAA98-E6F2-4CFA-B34D-8DD854A31466}" type="sibTrans" cxnId="{6A1975EB-EB61-4374-84A2-7A3431C21AA0}">
      <dgm:prSet/>
      <dgm:spPr/>
      <dgm:t>
        <a:bodyPr/>
        <a:lstStyle/>
        <a:p>
          <a:endParaRPr lang="zh-CN" altLang="en-US"/>
        </a:p>
      </dgm:t>
    </dgm:pt>
    <dgm:pt modelId="{D78760A4-300D-47B8-8582-53C5C6322EF4}">
      <dgm:prSet phldrT="[Text]"/>
      <dgm:spPr/>
      <dgm:t>
        <a:bodyPr/>
        <a:lstStyle/>
        <a:p>
          <a:r>
            <a:rPr lang="en-US" altLang="zh-CN" dirty="0"/>
            <a:t>Product category name</a:t>
          </a:r>
          <a:endParaRPr lang="zh-CN" altLang="en-US" dirty="0"/>
        </a:p>
      </dgm:t>
    </dgm:pt>
    <dgm:pt modelId="{D95636A2-6FB8-4289-83F4-B074E774D93D}" type="parTrans" cxnId="{A4C1FF7A-EF82-4D40-AA21-FCB9769ECE00}">
      <dgm:prSet/>
      <dgm:spPr/>
      <dgm:t>
        <a:bodyPr/>
        <a:lstStyle/>
        <a:p>
          <a:endParaRPr lang="zh-CN" altLang="en-US"/>
        </a:p>
      </dgm:t>
    </dgm:pt>
    <dgm:pt modelId="{79DD1378-3A3F-4142-9D68-57A4A24AF33A}" type="sibTrans" cxnId="{A4C1FF7A-EF82-4D40-AA21-FCB9769ECE00}">
      <dgm:prSet/>
      <dgm:spPr/>
      <dgm:t>
        <a:bodyPr/>
        <a:lstStyle/>
        <a:p>
          <a:endParaRPr lang="zh-CN" altLang="en-US"/>
        </a:p>
      </dgm:t>
    </dgm:pt>
    <dgm:pt modelId="{93669637-69F6-44EF-A060-F9AE20AE27D9}" type="pres">
      <dgm:prSet presAssocID="{F0E34DD1-C943-4C6B-BD09-F7522AE06A0F}" presName="diagram" presStyleCnt="0">
        <dgm:presLayoutVars>
          <dgm:dir/>
          <dgm:resizeHandles val="exact"/>
        </dgm:presLayoutVars>
      </dgm:prSet>
      <dgm:spPr/>
    </dgm:pt>
    <dgm:pt modelId="{5091DC40-D063-41D6-BDDD-B559951BF441}" type="pres">
      <dgm:prSet presAssocID="{987504C5-497F-4720-BDB2-7B90934BE37B}" presName="node" presStyleLbl="node1" presStyleIdx="0" presStyleCnt="5">
        <dgm:presLayoutVars>
          <dgm:bulletEnabled val="1"/>
        </dgm:presLayoutVars>
      </dgm:prSet>
      <dgm:spPr/>
    </dgm:pt>
    <dgm:pt modelId="{147E0C2B-3EAB-4E77-BA8C-75865901124E}" type="pres">
      <dgm:prSet presAssocID="{919FF51F-A7F9-4A5A-B03A-8BFCB540B9A9}" presName="sibTrans" presStyleCnt="0"/>
      <dgm:spPr/>
    </dgm:pt>
    <dgm:pt modelId="{0EC02ED8-C633-4992-A098-C74C09E0DF6E}" type="pres">
      <dgm:prSet presAssocID="{87D04DAE-BD14-43BB-BDDA-BBD92E10FA2A}" presName="node" presStyleLbl="node1" presStyleIdx="1" presStyleCnt="5">
        <dgm:presLayoutVars>
          <dgm:bulletEnabled val="1"/>
        </dgm:presLayoutVars>
      </dgm:prSet>
      <dgm:spPr/>
    </dgm:pt>
    <dgm:pt modelId="{B3618C94-A512-493D-B87D-F8843FEA088E}" type="pres">
      <dgm:prSet presAssocID="{FCDE178D-3AAB-4D77-9EED-ABA4E36E7752}" presName="sibTrans" presStyleCnt="0"/>
      <dgm:spPr/>
    </dgm:pt>
    <dgm:pt modelId="{0E48C9E8-BBCD-4EA7-9BAC-19EAC73AA598}" type="pres">
      <dgm:prSet presAssocID="{72A0661F-6103-4488-B1FD-FFE4F6CFD2C4}" presName="node" presStyleLbl="node1" presStyleIdx="2" presStyleCnt="5">
        <dgm:presLayoutVars>
          <dgm:bulletEnabled val="1"/>
        </dgm:presLayoutVars>
      </dgm:prSet>
      <dgm:spPr/>
    </dgm:pt>
    <dgm:pt modelId="{99DC3A8C-7C42-4E18-A613-FA5F36C46EDE}" type="pres">
      <dgm:prSet presAssocID="{7B2FB238-9833-415F-9201-A2E8AAC1BDFC}" presName="sibTrans" presStyleCnt="0"/>
      <dgm:spPr/>
    </dgm:pt>
    <dgm:pt modelId="{D91899F2-D0B0-4312-AAB1-02AAA3ACA6BA}" type="pres">
      <dgm:prSet presAssocID="{03708574-A3F1-4621-86B6-D45CA34D0577}" presName="node" presStyleLbl="node1" presStyleIdx="3" presStyleCnt="5">
        <dgm:presLayoutVars>
          <dgm:bulletEnabled val="1"/>
        </dgm:presLayoutVars>
      </dgm:prSet>
      <dgm:spPr/>
    </dgm:pt>
    <dgm:pt modelId="{92E21124-1736-4646-8315-2F94AF00D05B}" type="pres">
      <dgm:prSet presAssocID="{16EFAA98-E6F2-4CFA-B34D-8DD854A31466}" presName="sibTrans" presStyleCnt="0"/>
      <dgm:spPr/>
    </dgm:pt>
    <dgm:pt modelId="{373C72E8-6FCD-4CFE-972C-EBEA9946DF00}" type="pres">
      <dgm:prSet presAssocID="{D78760A4-300D-47B8-8582-53C5C6322EF4}" presName="node" presStyleLbl="node1" presStyleIdx="4" presStyleCnt="5">
        <dgm:presLayoutVars>
          <dgm:bulletEnabled val="1"/>
        </dgm:presLayoutVars>
      </dgm:prSet>
      <dgm:spPr/>
    </dgm:pt>
  </dgm:ptLst>
  <dgm:cxnLst>
    <dgm:cxn modelId="{B6CC790F-8AEC-476D-AD8C-EC6997CB5A1B}" type="presOf" srcId="{987504C5-497F-4720-BDB2-7B90934BE37B}" destId="{5091DC40-D063-41D6-BDDD-B559951BF441}" srcOrd="0" destOrd="0" presId="urn:microsoft.com/office/officeart/2005/8/layout/default"/>
    <dgm:cxn modelId="{1E1B612D-EB6F-4FB2-9527-523B4CDD3705}" srcId="{F0E34DD1-C943-4C6B-BD09-F7522AE06A0F}" destId="{87D04DAE-BD14-43BB-BDDA-BBD92E10FA2A}" srcOrd="1" destOrd="0" parTransId="{B41B5A23-BC06-47DF-9D07-613FF1A389D0}" sibTransId="{FCDE178D-3AAB-4D77-9EED-ABA4E36E7752}"/>
    <dgm:cxn modelId="{6097733E-2172-4DFA-B901-2D03BF5F6A45}" type="presOf" srcId="{87D04DAE-BD14-43BB-BDDA-BBD92E10FA2A}" destId="{0EC02ED8-C633-4992-A098-C74C09E0DF6E}" srcOrd="0" destOrd="0" presId="urn:microsoft.com/office/officeart/2005/8/layout/default"/>
    <dgm:cxn modelId="{2156E35B-68CB-40CE-B9F0-4EA249EF668E}" srcId="{F0E34DD1-C943-4C6B-BD09-F7522AE06A0F}" destId="{987504C5-497F-4720-BDB2-7B90934BE37B}" srcOrd="0" destOrd="0" parTransId="{E9208AC6-9C7A-46F2-BF6D-FF1171E75388}" sibTransId="{919FF51F-A7F9-4A5A-B03A-8BFCB540B9A9}"/>
    <dgm:cxn modelId="{53A1BA66-05C9-469E-9FA1-E44A710B92FF}" type="presOf" srcId="{72A0661F-6103-4488-B1FD-FFE4F6CFD2C4}" destId="{0E48C9E8-BBCD-4EA7-9BAC-19EAC73AA598}" srcOrd="0" destOrd="0" presId="urn:microsoft.com/office/officeart/2005/8/layout/default"/>
    <dgm:cxn modelId="{A4C1FF7A-EF82-4D40-AA21-FCB9769ECE00}" srcId="{F0E34DD1-C943-4C6B-BD09-F7522AE06A0F}" destId="{D78760A4-300D-47B8-8582-53C5C6322EF4}" srcOrd="4" destOrd="0" parTransId="{D95636A2-6FB8-4289-83F4-B074E774D93D}" sibTransId="{79DD1378-3A3F-4142-9D68-57A4A24AF33A}"/>
    <dgm:cxn modelId="{79ED5286-950E-4E01-AE0E-9006658621E5}" type="presOf" srcId="{03708574-A3F1-4621-86B6-D45CA34D0577}" destId="{D91899F2-D0B0-4312-AAB1-02AAA3ACA6BA}" srcOrd="0" destOrd="0" presId="urn:microsoft.com/office/officeart/2005/8/layout/default"/>
    <dgm:cxn modelId="{7511A4A3-2B31-4E7F-BD2C-7A391D3CFC00}" type="presOf" srcId="{F0E34DD1-C943-4C6B-BD09-F7522AE06A0F}" destId="{93669637-69F6-44EF-A060-F9AE20AE27D9}" srcOrd="0" destOrd="0" presId="urn:microsoft.com/office/officeart/2005/8/layout/default"/>
    <dgm:cxn modelId="{625F40C5-D55C-4243-BA8C-4FC633DF0E82}" srcId="{F0E34DD1-C943-4C6B-BD09-F7522AE06A0F}" destId="{72A0661F-6103-4488-B1FD-FFE4F6CFD2C4}" srcOrd="2" destOrd="0" parTransId="{5AA9D5B2-0BF6-4F98-BCE5-6276E691BDD4}" sibTransId="{7B2FB238-9833-415F-9201-A2E8AAC1BDFC}"/>
    <dgm:cxn modelId="{6A1975EB-EB61-4374-84A2-7A3431C21AA0}" srcId="{F0E34DD1-C943-4C6B-BD09-F7522AE06A0F}" destId="{03708574-A3F1-4621-86B6-D45CA34D0577}" srcOrd="3" destOrd="0" parTransId="{DD864098-48A4-4E69-B9A2-BEC66BFA71F6}" sibTransId="{16EFAA98-E6F2-4CFA-B34D-8DD854A31466}"/>
    <dgm:cxn modelId="{AB31D8FE-B2F0-4558-99AD-4ACB7934433D}" type="presOf" srcId="{D78760A4-300D-47B8-8582-53C5C6322EF4}" destId="{373C72E8-6FCD-4CFE-972C-EBEA9946DF00}" srcOrd="0" destOrd="0" presId="urn:microsoft.com/office/officeart/2005/8/layout/default"/>
    <dgm:cxn modelId="{E4CF02EB-6AC5-4375-A1EF-25FB880FC0A3}" type="presParOf" srcId="{93669637-69F6-44EF-A060-F9AE20AE27D9}" destId="{5091DC40-D063-41D6-BDDD-B559951BF441}" srcOrd="0" destOrd="0" presId="urn:microsoft.com/office/officeart/2005/8/layout/default"/>
    <dgm:cxn modelId="{A034E067-F996-4CC0-9757-41BBFADE9539}" type="presParOf" srcId="{93669637-69F6-44EF-A060-F9AE20AE27D9}" destId="{147E0C2B-3EAB-4E77-BA8C-75865901124E}" srcOrd="1" destOrd="0" presId="urn:microsoft.com/office/officeart/2005/8/layout/default"/>
    <dgm:cxn modelId="{0EC4B3E4-BD40-4DE0-8E62-E3DEE2658C9C}" type="presParOf" srcId="{93669637-69F6-44EF-A060-F9AE20AE27D9}" destId="{0EC02ED8-C633-4992-A098-C74C09E0DF6E}" srcOrd="2" destOrd="0" presId="urn:microsoft.com/office/officeart/2005/8/layout/default"/>
    <dgm:cxn modelId="{BD0BFB4D-3E7D-4FB7-8B07-185B255FE2EA}" type="presParOf" srcId="{93669637-69F6-44EF-A060-F9AE20AE27D9}" destId="{B3618C94-A512-493D-B87D-F8843FEA088E}" srcOrd="3" destOrd="0" presId="urn:microsoft.com/office/officeart/2005/8/layout/default"/>
    <dgm:cxn modelId="{E050C3DF-CB97-426B-81B6-B82F6933C4AB}" type="presParOf" srcId="{93669637-69F6-44EF-A060-F9AE20AE27D9}" destId="{0E48C9E8-BBCD-4EA7-9BAC-19EAC73AA598}" srcOrd="4" destOrd="0" presId="urn:microsoft.com/office/officeart/2005/8/layout/default"/>
    <dgm:cxn modelId="{313F145F-E220-4C3B-A784-2A2B5EB6AAEE}" type="presParOf" srcId="{93669637-69F6-44EF-A060-F9AE20AE27D9}" destId="{99DC3A8C-7C42-4E18-A613-FA5F36C46EDE}" srcOrd="5" destOrd="0" presId="urn:microsoft.com/office/officeart/2005/8/layout/default"/>
    <dgm:cxn modelId="{C46C2FF7-A082-4510-8A40-788A960A85D6}" type="presParOf" srcId="{93669637-69F6-44EF-A060-F9AE20AE27D9}" destId="{D91899F2-D0B0-4312-AAB1-02AAA3ACA6BA}" srcOrd="6" destOrd="0" presId="urn:microsoft.com/office/officeart/2005/8/layout/default"/>
    <dgm:cxn modelId="{7F96D681-86AD-46C5-B110-0E8837B3AB23}" type="presParOf" srcId="{93669637-69F6-44EF-A060-F9AE20AE27D9}" destId="{92E21124-1736-4646-8315-2F94AF00D05B}" srcOrd="7" destOrd="0" presId="urn:microsoft.com/office/officeart/2005/8/layout/default"/>
    <dgm:cxn modelId="{2596AAFD-85BE-45D0-B11B-6CC099EA6D4E}" type="presParOf" srcId="{93669637-69F6-44EF-A060-F9AE20AE27D9}" destId="{373C72E8-6FCD-4CFE-972C-EBEA9946DF0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357021-9826-4B77-A0DD-404B8B1F83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91EAE240-FD1E-4E17-8EAF-193390B45D27}">
      <dgm:prSet phldrT="[Text]"/>
      <dgm:spPr/>
      <dgm:t>
        <a:bodyPr/>
        <a:lstStyle/>
        <a:p>
          <a:r>
            <a:rPr lang="en-US" altLang="zh-CN" dirty="0"/>
            <a:t>Extract Relevant Data</a:t>
          </a:r>
          <a:endParaRPr lang="zh-CN" altLang="en-US" dirty="0"/>
        </a:p>
      </dgm:t>
    </dgm:pt>
    <dgm:pt modelId="{79957D2F-EA98-4757-8EB0-2BA36D4EBCC5}" type="parTrans" cxnId="{04446E89-99E6-4503-8110-A07CD5E873AD}">
      <dgm:prSet/>
      <dgm:spPr/>
      <dgm:t>
        <a:bodyPr/>
        <a:lstStyle/>
        <a:p>
          <a:endParaRPr lang="zh-CN" altLang="en-US"/>
        </a:p>
      </dgm:t>
    </dgm:pt>
    <dgm:pt modelId="{DB91EABD-9AB4-4207-91F9-5DBFF466B241}" type="sibTrans" cxnId="{04446E89-99E6-4503-8110-A07CD5E873AD}">
      <dgm:prSet/>
      <dgm:spPr/>
      <dgm:t>
        <a:bodyPr/>
        <a:lstStyle/>
        <a:p>
          <a:endParaRPr lang="zh-CN" altLang="en-US"/>
        </a:p>
      </dgm:t>
    </dgm:pt>
    <dgm:pt modelId="{CA8C3B13-C573-4F0F-8A0A-AAC655A580C1}">
      <dgm:prSet phldrT="[Text]"/>
      <dgm:spPr/>
      <dgm:t>
        <a:bodyPr/>
        <a:lstStyle/>
        <a:p>
          <a:r>
            <a:rPr lang="en-US" altLang="zh-CN" dirty="0"/>
            <a:t>RFM calculation</a:t>
          </a:r>
          <a:endParaRPr lang="zh-CN" altLang="en-US" dirty="0"/>
        </a:p>
      </dgm:t>
    </dgm:pt>
    <dgm:pt modelId="{D0239280-91DB-4FAF-A0CB-8F8B55AD08AC}" type="parTrans" cxnId="{E08CC766-7ED4-4A37-8E2D-D60A01388DE1}">
      <dgm:prSet/>
      <dgm:spPr/>
      <dgm:t>
        <a:bodyPr/>
        <a:lstStyle/>
        <a:p>
          <a:endParaRPr lang="zh-CN" altLang="en-US"/>
        </a:p>
      </dgm:t>
    </dgm:pt>
    <dgm:pt modelId="{28A8A8BC-E904-44E5-98CB-ACC1F7D511D0}" type="sibTrans" cxnId="{E08CC766-7ED4-4A37-8E2D-D60A01388DE1}">
      <dgm:prSet/>
      <dgm:spPr/>
      <dgm:t>
        <a:bodyPr/>
        <a:lstStyle/>
        <a:p>
          <a:endParaRPr lang="zh-CN" altLang="en-US"/>
        </a:p>
      </dgm:t>
    </dgm:pt>
    <dgm:pt modelId="{2823A6D5-9564-4C4B-9A76-E40D5AF172C1}">
      <dgm:prSet phldrT="[Text]"/>
      <dgm:spPr/>
      <dgm:t>
        <a:bodyPr/>
        <a:lstStyle/>
        <a:p>
          <a:r>
            <a:rPr lang="en-US" altLang="zh-CN" dirty="0"/>
            <a:t>Cluster and visualization</a:t>
          </a:r>
          <a:endParaRPr lang="zh-CN" altLang="en-US" dirty="0"/>
        </a:p>
      </dgm:t>
    </dgm:pt>
    <dgm:pt modelId="{9B069BF2-F172-4DF0-842F-A3CE9A205D06}" type="parTrans" cxnId="{DFE8C12E-AAA7-466B-8407-36F1573A1B05}">
      <dgm:prSet/>
      <dgm:spPr/>
      <dgm:t>
        <a:bodyPr/>
        <a:lstStyle/>
        <a:p>
          <a:endParaRPr lang="zh-CN" altLang="en-US"/>
        </a:p>
      </dgm:t>
    </dgm:pt>
    <dgm:pt modelId="{83C92ACC-2564-4034-9273-6FC42815B457}" type="sibTrans" cxnId="{DFE8C12E-AAA7-466B-8407-36F1573A1B05}">
      <dgm:prSet/>
      <dgm:spPr/>
      <dgm:t>
        <a:bodyPr/>
        <a:lstStyle/>
        <a:p>
          <a:endParaRPr lang="zh-CN" altLang="en-US"/>
        </a:p>
      </dgm:t>
    </dgm:pt>
    <dgm:pt modelId="{D1DBDA20-1F06-47F8-B51C-53055B4ED289}">
      <dgm:prSet phldrT="[Text]"/>
      <dgm:spPr/>
      <dgm:t>
        <a:bodyPr/>
        <a:lstStyle/>
        <a:p>
          <a:r>
            <a:rPr lang="en-US" altLang="zh-CN" dirty="0"/>
            <a:t>Quantile Calculation</a:t>
          </a:r>
          <a:endParaRPr lang="zh-CN" altLang="en-US" dirty="0"/>
        </a:p>
      </dgm:t>
    </dgm:pt>
    <dgm:pt modelId="{8A02517D-853C-4FA5-87C1-2828F868807A}" type="parTrans" cxnId="{C01D9933-EF65-44FD-8328-4C17B6F2C230}">
      <dgm:prSet/>
      <dgm:spPr/>
      <dgm:t>
        <a:bodyPr/>
        <a:lstStyle/>
        <a:p>
          <a:endParaRPr lang="zh-CN" altLang="en-US"/>
        </a:p>
      </dgm:t>
    </dgm:pt>
    <dgm:pt modelId="{870CF231-A0F6-4D9D-922A-21B92085A077}" type="sibTrans" cxnId="{C01D9933-EF65-44FD-8328-4C17B6F2C230}">
      <dgm:prSet/>
      <dgm:spPr/>
      <dgm:t>
        <a:bodyPr/>
        <a:lstStyle/>
        <a:p>
          <a:endParaRPr lang="zh-CN" altLang="en-US"/>
        </a:p>
      </dgm:t>
    </dgm:pt>
    <dgm:pt modelId="{CF4AB5A0-048C-41F2-BDFC-C3DE2F4E7F98}">
      <dgm:prSet phldrT="[Text]"/>
      <dgm:spPr/>
      <dgm:t>
        <a:bodyPr/>
        <a:lstStyle/>
        <a:p>
          <a:r>
            <a:rPr lang="en-AU" altLang="zh-CN" dirty="0"/>
            <a:t>Order time, Order Value, Customer ID, order ID</a:t>
          </a:r>
          <a:endParaRPr lang="zh-CN" altLang="en-US" dirty="0"/>
        </a:p>
      </dgm:t>
    </dgm:pt>
    <dgm:pt modelId="{A7D7D9FA-B24C-4D57-BA54-52CB72BAA7EB}" type="parTrans" cxnId="{46A1A66E-0689-4E89-9E09-CB396AA08EEF}">
      <dgm:prSet/>
      <dgm:spPr/>
      <dgm:t>
        <a:bodyPr/>
        <a:lstStyle/>
        <a:p>
          <a:endParaRPr lang="zh-CN" altLang="en-US"/>
        </a:p>
      </dgm:t>
    </dgm:pt>
    <dgm:pt modelId="{CDF5D140-07A0-46C0-95ED-CC9EEBD6E719}" type="sibTrans" cxnId="{46A1A66E-0689-4E89-9E09-CB396AA08EEF}">
      <dgm:prSet/>
      <dgm:spPr/>
      <dgm:t>
        <a:bodyPr/>
        <a:lstStyle/>
        <a:p>
          <a:endParaRPr lang="zh-CN" altLang="en-US"/>
        </a:p>
      </dgm:t>
    </dgm:pt>
    <dgm:pt modelId="{0B17F0B5-6AFC-461D-A824-E23F95065FCC}">
      <dgm:prSet phldrT="[Text]"/>
      <dgm:spPr/>
      <dgm:t>
        <a:bodyPr/>
        <a:lstStyle/>
        <a:p>
          <a:r>
            <a:rPr lang="en-US" altLang="zh-CN" dirty="0"/>
            <a:t>RFM score Assignment</a:t>
          </a:r>
          <a:endParaRPr lang="zh-CN" altLang="en-US" dirty="0"/>
        </a:p>
      </dgm:t>
    </dgm:pt>
    <dgm:pt modelId="{0059D854-329C-4C22-9A8D-6BEF98647727}" type="parTrans" cxnId="{3AE36BFB-B9DA-4163-ABB5-DFFDA0176847}">
      <dgm:prSet/>
      <dgm:spPr/>
      <dgm:t>
        <a:bodyPr/>
        <a:lstStyle/>
        <a:p>
          <a:endParaRPr lang="zh-CN" altLang="en-US"/>
        </a:p>
      </dgm:t>
    </dgm:pt>
    <dgm:pt modelId="{3BA929E6-47FE-429C-99B8-9F8245563214}" type="sibTrans" cxnId="{3AE36BFB-B9DA-4163-ABB5-DFFDA0176847}">
      <dgm:prSet/>
      <dgm:spPr/>
      <dgm:t>
        <a:bodyPr/>
        <a:lstStyle/>
        <a:p>
          <a:endParaRPr lang="zh-CN" altLang="en-US"/>
        </a:p>
      </dgm:t>
    </dgm:pt>
    <dgm:pt modelId="{3E6918E9-4B33-4B48-8FFD-ACEE9A0DF732}">
      <dgm:prSet phldrT="[Text]"/>
      <dgm:spPr/>
      <dgm:t>
        <a:bodyPr/>
        <a:lstStyle/>
        <a:p>
          <a:pPr marL="114300" lvl="1" indent="0" defTabSz="577850">
            <a:spcBef>
              <a:spcPct val="0"/>
            </a:spcBef>
            <a:spcAft>
              <a:spcPct val="15000"/>
            </a:spcAft>
          </a:pPr>
          <a:endParaRPr lang="zh-CN" altLang="en-US" kern="1200"/>
        </a:p>
      </dgm:t>
    </dgm:pt>
    <dgm:pt modelId="{1F53B39B-7F7E-44F9-90B4-D227587038F9}" type="sibTrans" cxnId="{D0BFFCFF-BC26-4EB0-B55F-F5EC5B5E5E05}">
      <dgm:prSet/>
      <dgm:spPr/>
      <dgm:t>
        <a:bodyPr/>
        <a:lstStyle/>
        <a:p>
          <a:endParaRPr lang="zh-CN" altLang="en-US"/>
        </a:p>
      </dgm:t>
    </dgm:pt>
    <dgm:pt modelId="{B6665407-B635-4B86-A19F-6C47A5A60291}" type="parTrans" cxnId="{D0BFFCFF-BC26-4EB0-B55F-F5EC5B5E5E05}">
      <dgm:prSet/>
      <dgm:spPr/>
      <dgm:t>
        <a:bodyPr/>
        <a:lstStyle/>
        <a:p>
          <a:endParaRPr lang="zh-CN" altLang="en-US"/>
        </a:p>
      </dgm:t>
    </dgm:pt>
    <dgm:pt modelId="{5778857A-75A6-42A5-A931-54488071C3BB}">
      <dgm:prSet phldrT="[Text]"/>
      <dgm:spPr/>
      <dgm:t>
        <a:bodyPr/>
        <a:lstStyle/>
        <a:p>
          <a:pPr marL="171450" lvl="1" indent="-171450" defTabSz="711200">
            <a:spcBef>
              <a:spcPct val="0"/>
            </a:spcBef>
            <a:spcAft>
              <a:spcPct val="15000"/>
            </a:spcAft>
            <a:buChar char="•"/>
          </a:pPr>
          <a:r>
            <a:rPr lang="en-US" altLang="zh-CN" kern="1200" dirty="0">
              <a:latin typeface="Aptos" panose="020B0004020202020204"/>
              <a:ea typeface="宋体" panose="02010600030101010101" pitchFamily="2" charset="-122"/>
              <a:cs typeface="+mn-cs"/>
            </a:rPr>
            <a:t>Understand Customer</a:t>
          </a:r>
          <a:endParaRPr lang="zh-CN" altLang="en-US" kern="1200" dirty="0">
            <a:latin typeface="Aptos" panose="020B0004020202020204"/>
            <a:ea typeface="宋体" panose="02010600030101010101" pitchFamily="2" charset="-122"/>
            <a:cs typeface="+mn-cs"/>
          </a:endParaRPr>
        </a:p>
      </dgm:t>
    </dgm:pt>
    <dgm:pt modelId="{7F9EA03F-209C-4663-ABA4-CE8849B4BBA2}" type="sibTrans" cxnId="{022C4870-E346-4D33-9047-BDEDB66614C0}">
      <dgm:prSet/>
      <dgm:spPr/>
      <dgm:t>
        <a:bodyPr/>
        <a:lstStyle/>
        <a:p>
          <a:endParaRPr lang="zh-CN" altLang="en-US"/>
        </a:p>
      </dgm:t>
    </dgm:pt>
    <dgm:pt modelId="{49E10301-C3AA-4C1B-BEA5-80C7113EE92F}" type="parTrans" cxnId="{022C4870-E346-4D33-9047-BDEDB66614C0}">
      <dgm:prSet/>
      <dgm:spPr/>
      <dgm:t>
        <a:bodyPr/>
        <a:lstStyle/>
        <a:p>
          <a:endParaRPr lang="zh-CN" altLang="en-US"/>
        </a:p>
      </dgm:t>
    </dgm:pt>
    <dgm:pt modelId="{9DE7770D-5B00-4518-ACBE-C52C06EDD51A}">
      <dgm:prSet phldrT="[Text]"/>
      <dgm:spPr/>
      <dgm:t>
        <a:bodyPr/>
        <a:lstStyle/>
        <a:p>
          <a:pPr marL="171450" lvl="1" indent="-171450" defTabSz="711200">
            <a:spcBef>
              <a:spcPct val="0"/>
            </a:spcBef>
            <a:spcAft>
              <a:spcPct val="15000"/>
            </a:spcAft>
            <a:buChar char="•"/>
          </a:pPr>
          <a:r>
            <a:rPr lang="en-US" altLang="zh-CN" kern="1200">
              <a:latin typeface="Aptos" panose="020B0004020202020204"/>
              <a:ea typeface="宋体" panose="02010600030101010101" pitchFamily="2" charset="-122"/>
              <a:cs typeface="+mn-cs"/>
            </a:rPr>
            <a:t>Relevant strategy</a:t>
          </a:r>
          <a:endParaRPr lang="zh-CN" altLang="en-US" kern="1200">
            <a:latin typeface="Aptos" panose="020B0004020202020204"/>
            <a:ea typeface="宋体" panose="02010600030101010101" pitchFamily="2" charset="-122"/>
            <a:cs typeface="+mn-cs"/>
          </a:endParaRPr>
        </a:p>
      </dgm:t>
    </dgm:pt>
    <dgm:pt modelId="{382D6F02-7E26-4A3E-8C4B-82E1D896AA1A}" type="parTrans" cxnId="{AFB22914-EAB4-4EAE-8109-30F8D6E0BE43}">
      <dgm:prSet/>
      <dgm:spPr/>
      <dgm:t>
        <a:bodyPr/>
        <a:lstStyle/>
        <a:p>
          <a:endParaRPr lang="zh-CN" altLang="en-US"/>
        </a:p>
      </dgm:t>
    </dgm:pt>
    <dgm:pt modelId="{C5392725-779D-4B1C-ABA1-5FFFC62B26A0}" type="sibTrans" cxnId="{AFB22914-EAB4-4EAE-8109-30F8D6E0BE43}">
      <dgm:prSet/>
      <dgm:spPr/>
      <dgm:t>
        <a:bodyPr/>
        <a:lstStyle/>
        <a:p>
          <a:endParaRPr lang="zh-CN" altLang="en-US"/>
        </a:p>
      </dgm:t>
    </dgm:pt>
    <dgm:pt modelId="{2FBCCDA6-A8C9-4B26-BC92-D39B3DB4CA47}" type="pres">
      <dgm:prSet presAssocID="{89357021-9826-4B77-A0DD-404B8B1F83FD}" presName="linear" presStyleCnt="0">
        <dgm:presLayoutVars>
          <dgm:animLvl val="lvl"/>
          <dgm:resizeHandles val="exact"/>
        </dgm:presLayoutVars>
      </dgm:prSet>
      <dgm:spPr/>
    </dgm:pt>
    <dgm:pt modelId="{EDE79C6B-C36A-4EAA-A141-6145C5A9F72F}" type="pres">
      <dgm:prSet presAssocID="{91EAE240-FD1E-4E17-8EAF-193390B45D27}" presName="parentText" presStyleLbl="node1" presStyleIdx="0" presStyleCnt="3">
        <dgm:presLayoutVars>
          <dgm:chMax val="0"/>
          <dgm:bulletEnabled val="1"/>
        </dgm:presLayoutVars>
      </dgm:prSet>
      <dgm:spPr/>
    </dgm:pt>
    <dgm:pt modelId="{9DD12BED-91DB-4CC2-9A3B-4716452FAA53}" type="pres">
      <dgm:prSet presAssocID="{91EAE240-FD1E-4E17-8EAF-193390B45D27}" presName="childText" presStyleLbl="revTx" presStyleIdx="0" presStyleCnt="3">
        <dgm:presLayoutVars>
          <dgm:bulletEnabled val="1"/>
        </dgm:presLayoutVars>
      </dgm:prSet>
      <dgm:spPr/>
    </dgm:pt>
    <dgm:pt modelId="{AC6578BB-3333-4622-8777-F9A23B9EFFBA}" type="pres">
      <dgm:prSet presAssocID="{CA8C3B13-C573-4F0F-8A0A-AAC655A580C1}" presName="parentText" presStyleLbl="node1" presStyleIdx="1" presStyleCnt="3">
        <dgm:presLayoutVars>
          <dgm:chMax val="0"/>
          <dgm:bulletEnabled val="1"/>
        </dgm:presLayoutVars>
      </dgm:prSet>
      <dgm:spPr/>
    </dgm:pt>
    <dgm:pt modelId="{D7351FC5-4407-4B99-A959-BDB1165A5078}" type="pres">
      <dgm:prSet presAssocID="{CA8C3B13-C573-4F0F-8A0A-AAC655A580C1}" presName="childText" presStyleLbl="revTx" presStyleIdx="1" presStyleCnt="3">
        <dgm:presLayoutVars>
          <dgm:bulletEnabled val="1"/>
        </dgm:presLayoutVars>
      </dgm:prSet>
      <dgm:spPr/>
    </dgm:pt>
    <dgm:pt modelId="{FA4AED39-F2A3-4C9A-B5D8-BFEC398CDF5C}" type="pres">
      <dgm:prSet presAssocID="{2823A6D5-9564-4C4B-9A76-E40D5AF172C1}" presName="parentText" presStyleLbl="node1" presStyleIdx="2" presStyleCnt="3">
        <dgm:presLayoutVars>
          <dgm:chMax val="0"/>
          <dgm:bulletEnabled val="1"/>
        </dgm:presLayoutVars>
      </dgm:prSet>
      <dgm:spPr/>
    </dgm:pt>
    <dgm:pt modelId="{69634969-B938-4AEA-907C-57650FBB8841}" type="pres">
      <dgm:prSet presAssocID="{2823A6D5-9564-4C4B-9A76-E40D5AF172C1}" presName="childText" presStyleLbl="revTx" presStyleIdx="2" presStyleCnt="3">
        <dgm:presLayoutVars>
          <dgm:bulletEnabled val="1"/>
        </dgm:presLayoutVars>
      </dgm:prSet>
      <dgm:spPr/>
    </dgm:pt>
  </dgm:ptLst>
  <dgm:cxnLst>
    <dgm:cxn modelId="{466B0B08-DF33-4C8D-AC15-B15DCBA3947C}" type="presOf" srcId="{D1DBDA20-1F06-47F8-B51C-53055B4ED289}" destId="{D7351FC5-4407-4B99-A959-BDB1165A5078}" srcOrd="0" destOrd="0" presId="urn:microsoft.com/office/officeart/2005/8/layout/vList2"/>
    <dgm:cxn modelId="{AFB22914-EAB4-4EAE-8109-30F8D6E0BE43}" srcId="{2823A6D5-9564-4C4B-9A76-E40D5AF172C1}" destId="{9DE7770D-5B00-4518-ACBE-C52C06EDD51A}" srcOrd="1" destOrd="0" parTransId="{382D6F02-7E26-4A3E-8C4B-82E1D896AA1A}" sibTransId="{C5392725-779D-4B1C-ABA1-5FFFC62B26A0}"/>
    <dgm:cxn modelId="{7C0E2A14-01CA-49B5-BA4F-D96A27DDE39B}" type="presOf" srcId="{91EAE240-FD1E-4E17-8EAF-193390B45D27}" destId="{EDE79C6B-C36A-4EAA-A141-6145C5A9F72F}" srcOrd="0" destOrd="0" presId="urn:microsoft.com/office/officeart/2005/8/layout/vList2"/>
    <dgm:cxn modelId="{DFE8C12E-AAA7-466B-8407-36F1573A1B05}" srcId="{89357021-9826-4B77-A0DD-404B8B1F83FD}" destId="{2823A6D5-9564-4C4B-9A76-E40D5AF172C1}" srcOrd="2" destOrd="0" parTransId="{9B069BF2-F172-4DF0-842F-A3CE9A205D06}" sibTransId="{83C92ACC-2564-4034-9273-6FC42815B457}"/>
    <dgm:cxn modelId="{C01D9933-EF65-44FD-8328-4C17B6F2C230}" srcId="{CA8C3B13-C573-4F0F-8A0A-AAC655A580C1}" destId="{D1DBDA20-1F06-47F8-B51C-53055B4ED289}" srcOrd="0" destOrd="0" parTransId="{8A02517D-853C-4FA5-87C1-2828F868807A}" sibTransId="{870CF231-A0F6-4D9D-922A-21B92085A077}"/>
    <dgm:cxn modelId="{D0260A37-8BD1-4610-981F-505617334628}" type="presOf" srcId="{3E6918E9-4B33-4B48-8FFD-ACEE9A0DF732}" destId="{69634969-B938-4AEA-907C-57650FBB8841}" srcOrd="0" destOrd="2" presId="urn:microsoft.com/office/officeart/2005/8/layout/vList2"/>
    <dgm:cxn modelId="{ACE1F63A-B1B5-49D3-95D1-9839C268D60B}" type="presOf" srcId="{9DE7770D-5B00-4518-ACBE-C52C06EDD51A}" destId="{69634969-B938-4AEA-907C-57650FBB8841}" srcOrd="0" destOrd="1" presId="urn:microsoft.com/office/officeart/2005/8/layout/vList2"/>
    <dgm:cxn modelId="{03AF845B-B940-4FCC-B3DC-6BA51593FEEF}" type="presOf" srcId="{CA8C3B13-C573-4F0F-8A0A-AAC655A580C1}" destId="{AC6578BB-3333-4622-8777-F9A23B9EFFBA}" srcOrd="0" destOrd="0" presId="urn:microsoft.com/office/officeart/2005/8/layout/vList2"/>
    <dgm:cxn modelId="{E08CC766-7ED4-4A37-8E2D-D60A01388DE1}" srcId="{89357021-9826-4B77-A0DD-404B8B1F83FD}" destId="{CA8C3B13-C573-4F0F-8A0A-AAC655A580C1}" srcOrd="1" destOrd="0" parTransId="{D0239280-91DB-4FAF-A0CB-8F8B55AD08AC}" sibTransId="{28A8A8BC-E904-44E5-98CB-ACC1F7D511D0}"/>
    <dgm:cxn modelId="{46A1A66E-0689-4E89-9E09-CB396AA08EEF}" srcId="{91EAE240-FD1E-4E17-8EAF-193390B45D27}" destId="{CF4AB5A0-048C-41F2-BDFC-C3DE2F4E7F98}" srcOrd="0" destOrd="0" parTransId="{A7D7D9FA-B24C-4D57-BA54-52CB72BAA7EB}" sibTransId="{CDF5D140-07A0-46C0-95ED-CC9EEBD6E719}"/>
    <dgm:cxn modelId="{022C4870-E346-4D33-9047-BDEDB66614C0}" srcId="{2823A6D5-9564-4C4B-9A76-E40D5AF172C1}" destId="{5778857A-75A6-42A5-A931-54488071C3BB}" srcOrd="0" destOrd="0" parTransId="{49E10301-C3AA-4C1B-BEA5-80C7113EE92F}" sibTransId="{7F9EA03F-209C-4663-ABA4-CE8849B4BBA2}"/>
    <dgm:cxn modelId="{5415B851-0BE2-46F4-BBB2-27A4629BCC88}" type="presOf" srcId="{89357021-9826-4B77-A0DD-404B8B1F83FD}" destId="{2FBCCDA6-A8C9-4B26-BC92-D39B3DB4CA47}" srcOrd="0" destOrd="0" presId="urn:microsoft.com/office/officeart/2005/8/layout/vList2"/>
    <dgm:cxn modelId="{16053E81-C944-4346-90E8-E1B0EA68C315}" type="presOf" srcId="{0B17F0B5-6AFC-461D-A824-E23F95065FCC}" destId="{D7351FC5-4407-4B99-A959-BDB1165A5078}" srcOrd="0" destOrd="1" presId="urn:microsoft.com/office/officeart/2005/8/layout/vList2"/>
    <dgm:cxn modelId="{785E9A81-FBBF-4B22-995B-230C4CAD011F}" type="presOf" srcId="{CF4AB5A0-048C-41F2-BDFC-C3DE2F4E7F98}" destId="{9DD12BED-91DB-4CC2-9A3B-4716452FAA53}" srcOrd="0" destOrd="0" presId="urn:microsoft.com/office/officeart/2005/8/layout/vList2"/>
    <dgm:cxn modelId="{04446E89-99E6-4503-8110-A07CD5E873AD}" srcId="{89357021-9826-4B77-A0DD-404B8B1F83FD}" destId="{91EAE240-FD1E-4E17-8EAF-193390B45D27}" srcOrd="0" destOrd="0" parTransId="{79957D2F-EA98-4757-8EB0-2BA36D4EBCC5}" sibTransId="{DB91EABD-9AB4-4207-91F9-5DBFF466B241}"/>
    <dgm:cxn modelId="{76372FB2-EE68-4070-BDE3-C4140A3D173D}" type="presOf" srcId="{5778857A-75A6-42A5-A931-54488071C3BB}" destId="{69634969-B938-4AEA-907C-57650FBB8841}" srcOrd="0" destOrd="0" presId="urn:microsoft.com/office/officeart/2005/8/layout/vList2"/>
    <dgm:cxn modelId="{C8D0ACC7-CB3B-4BAB-9AED-2EA9BFEF375F}" type="presOf" srcId="{2823A6D5-9564-4C4B-9A76-E40D5AF172C1}" destId="{FA4AED39-F2A3-4C9A-B5D8-BFEC398CDF5C}" srcOrd="0" destOrd="0" presId="urn:microsoft.com/office/officeart/2005/8/layout/vList2"/>
    <dgm:cxn modelId="{3AE36BFB-B9DA-4163-ABB5-DFFDA0176847}" srcId="{CA8C3B13-C573-4F0F-8A0A-AAC655A580C1}" destId="{0B17F0B5-6AFC-461D-A824-E23F95065FCC}" srcOrd="1" destOrd="0" parTransId="{0059D854-329C-4C22-9A8D-6BEF98647727}" sibTransId="{3BA929E6-47FE-429C-99B8-9F8245563214}"/>
    <dgm:cxn modelId="{D0BFFCFF-BC26-4EB0-B55F-F5EC5B5E5E05}" srcId="{2823A6D5-9564-4C4B-9A76-E40D5AF172C1}" destId="{3E6918E9-4B33-4B48-8FFD-ACEE9A0DF732}" srcOrd="2" destOrd="0" parTransId="{B6665407-B635-4B86-A19F-6C47A5A60291}" sibTransId="{1F53B39B-7F7E-44F9-90B4-D227587038F9}"/>
    <dgm:cxn modelId="{78EC2F12-A4E5-41B8-95C9-722F4B6537D2}" type="presParOf" srcId="{2FBCCDA6-A8C9-4B26-BC92-D39B3DB4CA47}" destId="{EDE79C6B-C36A-4EAA-A141-6145C5A9F72F}" srcOrd="0" destOrd="0" presId="urn:microsoft.com/office/officeart/2005/8/layout/vList2"/>
    <dgm:cxn modelId="{08B13D42-8DBA-4BC2-827E-6987F23FE13B}" type="presParOf" srcId="{2FBCCDA6-A8C9-4B26-BC92-D39B3DB4CA47}" destId="{9DD12BED-91DB-4CC2-9A3B-4716452FAA53}" srcOrd="1" destOrd="0" presId="urn:microsoft.com/office/officeart/2005/8/layout/vList2"/>
    <dgm:cxn modelId="{899BC751-17D0-49C9-A730-B473DD0762E4}" type="presParOf" srcId="{2FBCCDA6-A8C9-4B26-BC92-D39B3DB4CA47}" destId="{AC6578BB-3333-4622-8777-F9A23B9EFFBA}" srcOrd="2" destOrd="0" presId="urn:microsoft.com/office/officeart/2005/8/layout/vList2"/>
    <dgm:cxn modelId="{59092FFF-022D-42EB-9CED-F8BDCF79ABC9}" type="presParOf" srcId="{2FBCCDA6-A8C9-4B26-BC92-D39B3DB4CA47}" destId="{D7351FC5-4407-4B99-A959-BDB1165A5078}" srcOrd="3" destOrd="0" presId="urn:microsoft.com/office/officeart/2005/8/layout/vList2"/>
    <dgm:cxn modelId="{F77EC8A1-D661-4B27-B539-D2AFABC744DA}" type="presParOf" srcId="{2FBCCDA6-A8C9-4B26-BC92-D39B3DB4CA47}" destId="{FA4AED39-F2A3-4C9A-B5D8-BFEC398CDF5C}" srcOrd="4" destOrd="0" presId="urn:microsoft.com/office/officeart/2005/8/layout/vList2"/>
    <dgm:cxn modelId="{F5084648-0361-499C-8342-9B31FC47966E}" type="presParOf" srcId="{2FBCCDA6-A8C9-4B26-BC92-D39B3DB4CA47}" destId="{69634969-B938-4AEA-907C-57650FBB8841}"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357021-9826-4B77-A0DD-404B8B1F83F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91EAE240-FD1E-4E17-8EAF-193390B45D27}">
      <dgm:prSet phldrT="[Text]"/>
      <dgm:spPr/>
      <dgm:t>
        <a:bodyPr/>
        <a:lstStyle/>
        <a:p>
          <a:r>
            <a:rPr lang="en-AU" altLang="zh-CN" dirty="0"/>
            <a:t>Select relevant Features</a:t>
          </a:r>
          <a:endParaRPr lang="zh-CN" altLang="en-US" dirty="0"/>
        </a:p>
      </dgm:t>
    </dgm:pt>
    <dgm:pt modelId="{79957D2F-EA98-4757-8EB0-2BA36D4EBCC5}" type="parTrans" cxnId="{04446E89-99E6-4503-8110-A07CD5E873AD}">
      <dgm:prSet/>
      <dgm:spPr/>
      <dgm:t>
        <a:bodyPr/>
        <a:lstStyle/>
        <a:p>
          <a:endParaRPr lang="zh-CN" altLang="en-US"/>
        </a:p>
      </dgm:t>
    </dgm:pt>
    <dgm:pt modelId="{DB91EABD-9AB4-4207-91F9-5DBFF466B241}" type="sibTrans" cxnId="{04446E89-99E6-4503-8110-A07CD5E873AD}">
      <dgm:prSet/>
      <dgm:spPr/>
      <dgm:t>
        <a:bodyPr/>
        <a:lstStyle/>
        <a:p>
          <a:endParaRPr lang="zh-CN" altLang="en-US"/>
        </a:p>
      </dgm:t>
    </dgm:pt>
    <dgm:pt modelId="{CA8C3B13-C573-4F0F-8A0A-AAC655A580C1}">
      <dgm:prSet phldrT="[Text]"/>
      <dgm:spPr/>
      <dgm:t>
        <a:bodyPr/>
        <a:lstStyle/>
        <a:p>
          <a:r>
            <a:rPr lang="en-US" altLang="zh-CN" dirty="0"/>
            <a:t>Conduct PCA</a:t>
          </a:r>
          <a:endParaRPr lang="zh-CN" altLang="en-US" dirty="0"/>
        </a:p>
      </dgm:t>
    </dgm:pt>
    <dgm:pt modelId="{D0239280-91DB-4FAF-A0CB-8F8B55AD08AC}" type="parTrans" cxnId="{E08CC766-7ED4-4A37-8E2D-D60A01388DE1}">
      <dgm:prSet/>
      <dgm:spPr/>
      <dgm:t>
        <a:bodyPr/>
        <a:lstStyle/>
        <a:p>
          <a:endParaRPr lang="zh-CN" altLang="en-US"/>
        </a:p>
      </dgm:t>
    </dgm:pt>
    <dgm:pt modelId="{28A8A8BC-E904-44E5-98CB-ACC1F7D511D0}" type="sibTrans" cxnId="{E08CC766-7ED4-4A37-8E2D-D60A01388DE1}">
      <dgm:prSet/>
      <dgm:spPr/>
      <dgm:t>
        <a:bodyPr/>
        <a:lstStyle/>
        <a:p>
          <a:endParaRPr lang="zh-CN" altLang="en-US"/>
        </a:p>
      </dgm:t>
    </dgm:pt>
    <dgm:pt modelId="{2823A6D5-9564-4C4B-9A76-E40D5AF172C1}">
      <dgm:prSet phldrT="[Text]"/>
      <dgm:spPr/>
      <dgm:t>
        <a:bodyPr/>
        <a:lstStyle/>
        <a:p>
          <a:r>
            <a:rPr lang="en-AU" altLang="zh-CN" dirty="0"/>
            <a:t>Conduct K-mean Cluster</a:t>
          </a:r>
          <a:endParaRPr lang="zh-CN" altLang="en-US" dirty="0"/>
        </a:p>
      </dgm:t>
    </dgm:pt>
    <dgm:pt modelId="{9B069BF2-F172-4DF0-842F-A3CE9A205D06}" type="parTrans" cxnId="{DFE8C12E-AAA7-466B-8407-36F1573A1B05}">
      <dgm:prSet/>
      <dgm:spPr/>
      <dgm:t>
        <a:bodyPr/>
        <a:lstStyle/>
        <a:p>
          <a:endParaRPr lang="zh-CN" altLang="en-US"/>
        </a:p>
      </dgm:t>
    </dgm:pt>
    <dgm:pt modelId="{83C92ACC-2564-4034-9273-6FC42815B457}" type="sibTrans" cxnId="{DFE8C12E-AAA7-466B-8407-36F1573A1B05}">
      <dgm:prSet/>
      <dgm:spPr/>
      <dgm:t>
        <a:bodyPr/>
        <a:lstStyle/>
        <a:p>
          <a:endParaRPr lang="zh-CN" altLang="en-US"/>
        </a:p>
      </dgm:t>
    </dgm:pt>
    <dgm:pt modelId="{D1DBDA20-1F06-47F8-B51C-53055B4ED289}">
      <dgm:prSet phldrT="[Text]"/>
      <dgm:spPr/>
      <dgm:t>
        <a:bodyPr/>
        <a:lstStyle/>
        <a:p>
          <a:r>
            <a:rPr lang="en-US" altLang="zh-CN" dirty="0"/>
            <a:t>Capture representative features</a:t>
          </a:r>
          <a:endParaRPr lang="zh-CN" altLang="en-US" dirty="0"/>
        </a:p>
      </dgm:t>
    </dgm:pt>
    <dgm:pt modelId="{8A02517D-853C-4FA5-87C1-2828F868807A}" type="parTrans" cxnId="{C01D9933-EF65-44FD-8328-4C17B6F2C230}">
      <dgm:prSet/>
      <dgm:spPr/>
      <dgm:t>
        <a:bodyPr/>
        <a:lstStyle/>
        <a:p>
          <a:endParaRPr lang="zh-CN" altLang="en-US"/>
        </a:p>
      </dgm:t>
    </dgm:pt>
    <dgm:pt modelId="{870CF231-A0F6-4D9D-922A-21B92085A077}" type="sibTrans" cxnId="{C01D9933-EF65-44FD-8328-4C17B6F2C230}">
      <dgm:prSet/>
      <dgm:spPr/>
      <dgm:t>
        <a:bodyPr/>
        <a:lstStyle/>
        <a:p>
          <a:endParaRPr lang="zh-CN" altLang="en-US"/>
        </a:p>
      </dgm:t>
    </dgm:pt>
    <dgm:pt modelId="{CF4AB5A0-048C-41F2-BDFC-C3DE2F4E7F98}">
      <dgm:prSet phldrT="[Text]"/>
      <dgm:spPr/>
      <dgm:t>
        <a:bodyPr/>
        <a:lstStyle/>
        <a:p>
          <a:r>
            <a:rPr lang="en-US" altLang="zh-CN" dirty="0"/>
            <a:t>Total cost, Product category, State, Volume (</a:t>
          </a:r>
          <a:r>
            <a:rPr lang="en-US" b="0" i="0" u="none" dirty="0"/>
            <a:t>object’s length x width x height)</a:t>
          </a:r>
          <a:r>
            <a:rPr lang="en-US" altLang="zh-CN" dirty="0"/>
            <a:t>, Product weight, Time Cost (Arrival day- Order day), RFM analysis</a:t>
          </a:r>
          <a:endParaRPr lang="zh-CN" altLang="en-US" dirty="0"/>
        </a:p>
      </dgm:t>
    </dgm:pt>
    <dgm:pt modelId="{A7D7D9FA-B24C-4D57-BA54-52CB72BAA7EB}" type="parTrans" cxnId="{46A1A66E-0689-4E89-9E09-CB396AA08EEF}">
      <dgm:prSet/>
      <dgm:spPr/>
      <dgm:t>
        <a:bodyPr/>
        <a:lstStyle/>
        <a:p>
          <a:endParaRPr lang="zh-CN" altLang="en-US"/>
        </a:p>
      </dgm:t>
    </dgm:pt>
    <dgm:pt modelId="{CDF5D140-07A0-46C0-95ED-CC9EEBD6E719}" type="sibTrans" cxnId="{46A1A66E-0689-4E89-9E09-CB396AA08EEF}">
      <dgm:prSet/>
      <dgm:spPr/>
      <dgm:t>
        <a:bodyPr/>
        <a:lstStyle/>
        <a:p>
          <a:endParaRPr lang="zh-CN" altLang="en-US"/>
        </a:p>
      </dgm:t>
    </dgm:pt>
    <dgm:pt modelId="{3E6918E9-4B33-4B48-8FFD-ACEE9A0DF732}">
      <dgm:prSet phldrT="[Text]"/>
      <dgm:spPr/>
      <dgm:t>
        <a:bodyPr/>
        <a:lstStyle/>
        <a:p>
          <a:endParaRPr lang="zh-CN" altLang="en-US" dirty="0"/>
        </a:p>
      </dgm:t>
    </dgm:pt>
    <dgm:pt modelId="{B6665407-B635-4B86-A19F-6C47A5A60291}" type="parTrans" cxnId="{D0BFFCFF-BC26-4EB0-B55F-F5EC5B5E5E05}">
      <dgm:prSet/>
      <dgm:spPr/>
      <dgm:t>
        <a:bodyPr/>
        <a:lstStyle/>
        <a:p>
          <a:endParaRPr lang="zh-CN" altLang="en-US"/>
        </a:p>
      </dgm:t>
    </dgm:pt>
    <dgm:pt modelId="{1F53B39B-7F7E-44F9-90B4-D227587038F9}" type="sibTrans" cxnId="{D0BFFCFF-BC26-4EB0-B55F-F5EC5B5E5E05}">
      <dgm:prSet/>
      <dgm:spPr/>
      <dgm:t>
        <a:bodyPr/>
        <a:lstStyle/>
        <a:p>
          <a:endParaRPr lang="zh-CN" altLang="en-US"/>
        </a:p>
      </dgm:t>
    </dgm:pt>
    <dgm:pt modelId="{FE3B31DE-7F47-46F2-81E6-17D74B5ED130}">
      <dgm:prSet phldrT="[Text]"/>
      <dgm:spPr/>
      <dgm:t>
        <a:bodyPr/>
        <a:lstStyle/>
        <a:p>
          <a:r>
            <a:rPr lang="en-AU" altLang="zh-CN" dirty="0"/>
            <a:t>Cluster analysis</a:t>
          </a:r>
          <a:endParaRPr lang="zh-CN" altLang="en-US" dirty="0"/>
        </a:p>
      </dgm:t>
    </dgm:pt>
    <dgm:pt modelId="{5B0CAF6B-EE06-4C03-824F-29C42EA95035}" type="parTrans" cxnId="{F9B777DF-B1AB-460A-92BA-32C8BFD0BF95}">
      <dgm:prSet/>
      <dgm:spPr/>
      <dgm:t>
        <a:bodyPr/>
        <a:lstStyle/>
        <a:p>
          <a:endParaRPr lang="zh-CN" altLang="en-US"/>
        </a:p>
      </dgm:t>
    </dgm:pt>
    <dgm:pt modelId="{14397869-94FA-462C-9430-ACF5BDD674CC}" type="sibTrans" cxnId="{F9B777DF-B1AB-460A-92BA-32C8BFD0BF95}">
      <dgm:prSet/>
      <dgm:spPr/>
      <dgm:t>
        <a:bodyPr/>
        <a:lstStyle/>
        <a:p>
          <a:endParaRPr lang="zh-CN" altLang="en-US"/>
        </a:p>
      </dgm:t>
    </dgm:pt>
    <dgm:pt modelId="{92A9A026-4E68-4519-910F-EFB775F667F3}">
      <dgm:prSet phldrT="[Text]"/>
      <dgm:spPr/>
      <dgm:t>
        <a:bodyPr/>
        <a:lstStyle/>
        <a:p>
          <a:r>
            <a:rPr lang="en-US" altLang="zh-CN" dirty="0"/>
            <a:t>Validate result</a:t>
          </a:r>
          <a:endParaRPr lang="zh-CN" altLang="en-US" dirty="0"/>
        </a:p>
      </dgm:t>
    </dgm:pt>
    <dgm:pt modelId="{76182682-87E1-4A9F-A3A5-DC188B97807B}" type="parTrans" cxnId="{59D1C312-BDAD-47C6-B05F-FDE82AE1C592}">
      <dgm:prSet/>
      <dgm:spPr/>
      <dgm:t>
        <a:bodyPr/>
        <a:lstStyle/>
        <a:p>
          <a:endParaRPr lang="zh-CN" altLang="en-US"/>
        </a:p>
      </dgm:t>
    </dgm:pt>
    <dgm:pt modelId="{04A66938-07DD-4FAB-921B-AC28FC3F7C8C}" type="sibTrans" cxnId="{59D1C312-BDAD-47C6-B05F-FDE82AE1C592}">
      <dgm:prSet/>
      <dgm:spPr/>
      <dgm:t>
        <a:bodyPr/>
        <a:lstStyle/>
        <a:p>
          <a:endParaRPr lang="zh-CN" altLang="en-US"/>
        </a:p>
      </dgm:t>
    </dgm:pt>
    <dgm:pt modelId="{3A48EFBF-B8A4-4EF2-A396-7C55AC9729D1}" type="pres">
      <dgm:prSet presAssocID="{89357021-9826-4B77-A0DD-404B8B1F83FD}" presName="rootnode" presStyleCnt="0">
        <dgm:presLayoutVars>
          <dgm:chMax/>
          <dgm:chPref/>
          <dgm:dir/>
          <dgm:animLvl val="lvl"/>
        </dgm:presLayoutVars>
      </dgm:prSet>
      <dgm:spPr/>
    </dgm:pt>
    <dgm:pt modelId="{76814DF6-E5CD-4E00-8F04-5F5F8473708B}" type="pres">
      <dgm:prSet presAssocID="{91EAE240-FD1E-4E17-8EAF-193390B45D27}" presName="composite" presStyleCnt="0"/>
      <dgm:spPr/>
    </dgm:pt>
    <dgm:pt modelId="{316DCC87-1594-40E1-8DEE-AF33EDF02076}" type="pres">
      <dgm:prSet presAssocID="{91EAE240-FD1E-4E17-8EAF-193390B45D27}" presName="bentUpArrow1" presStyleLbl="alignImgPlace1" presStyleIdx="0" presStyleCnt="2"/>
      <dgm:spPr/>
    </dgm:pt>
    <dgm:pt modelId="{2183EECF-D61E-4DF6-8BA2-B66698EB21B1}" type="pres">
      <dgm:prSet presAssocID="{91EAE240-FD1E-4E17-8EAF-193390B45D27}" presName="ParentText" presStyleLbl="node1" presStyleIdx="0" presStyleCnt="3">
        <dgm:presLayoutVars>
          <dgm:chMax val="1"/>
          <dgm:chPref val="1"/>
          <dgm:bulletEnabled val="1"/>
        </dgm:presLayoutVars>
      </dgm:prSet>
      <dgm:spPr/>
    </dgm:pt>
    <dgm:pt modelId="{5A4D8552-4583-435E-92D1-EF3FA7C08095}" type="pres">
      <dgm:prSet presAssocID="{91EAE240-FD1E-4E17-8EAF-193390B45D27}" presName="ChildText" presStyleLbl="revTx" presStyleIdx="0" presStyleCnt="3" custScaleX="311277" custLinFactX="27627" custLinFactNeighborX="100000" custLinFactNeighborY="1830">
        <dgm:presLayoutVars>
          <dgm:chMax val="0"/>
          <dgm:chPref val="0"/>
          <dgm:bulletEnabled val="1"/>
        </dgm:presLayoutVars>
      </dgm:prSet>
      <dgm:spPr/>
    </dgm:pt>
    <dgm:pt modelId="{29E0F44D-CED1-4CAB-A121-7ABB33C8526B}" type="pres">
      <dgm:prSet presAssocID="{DB91EABD-9AB4-4207-91F9-5DBFF466B241}" presName="sibTrans" presStyleCnt="0"/>
      <dgm:spPr/>
    </dgm:pt>
    <dgm:pt modelId="{73A4C569-9B9A-4A94-AFD5-E376E31067FB}" type="pres">
      <dgm:prSet presAssocID="{CA8C3B13-C573-4F0F-8A0A-AAC655A580C1}" presName="composite" presStyleCnt="0"/>
      <dgm:spPr/>
    </dgm:pt>
    <dgm:pt modelId="{77BEEA83-60DD-4707-9E17-815DC96CFBC7}" type="pres">
      <dgm:prSet presAssocID="{CA8C3B13-C573-4F0F-8A0A-AAC655A580C1}" presName="bentUpArrow1" presStyleLbl="alignImgPlace1" presStyleIdx="1" presStyleCnt="2"/>
      <dgm:spPr/>
    </dgm:pt>
    <dgm:pt modelId="{B0041712-29C7-4AAF-AB97-EF6DD97A6A94}" type="pres">
      <dgm:prSet presAssocID="{CA8C3B13-C573-4F0F-8A0A-AAC655A580C1}" presName="ParentText" presStyleLbl="node1" presStyleIdx="1" presStyleCnt="3">
        <dgm:presLayoutVars>
          <dgm:chMax val="1"/>
          <dgm:chPref val="1"/>
          <dgm:bulletEnabled val="1"/>
        </dgm:presLayoutVars>
      </dgm:prSet>
      <dgm:spPr/>
    </dgm:pt>
    <dgm:pt modelId="{38F93CD1-5B48-4576-9769-5983D8669AE7}" type="pres">
      <dgm:prSet presAssocID="{CA8C3B13-C573-4F0F-8A0A-AAC655A580C1}" presName="ChildText" presStyleLbl="revTx" presStyleIdx="1" presStyleCnt="3">
        <dgm:presLayoutVars>
          <dgm:chMax val="0"/>
          <dgm:chPref val="0"/>
          <dgm:bulletEnabled val="1"/>
        </dgm:presLayoutVars>
      </dgm:prSet>
      <dgm:spPr/>
    </dgm:pt>
    <dgm:pt modelId="{37B3AA30-1355-4F3E-9C79-B15A471142E5}" type="pres">
      <dgm:prSet presAssocID="{28A8A8BC-E904-44E5-98CB-ACC1F7D511D0}" presName="sibTrans" presStyleCnt="0"/>
      <dgm:spPr/>
    </dgm:pt>
    <dgm:pt modelId="{D91D431B-6F94-4AB4-8D5F-E61428170E4E}" type="pres">
      <dgm:prSet presAssocID="{2823A6D5-9564-4C4B-9A76-E40D5AF172C1}" presName="composite" presStyleCnt="0"/>
      <dgm:spPr/>
    </dgm:pt>
    <dgm:pt modelId="{F31764CC-7D1E-42D0-B2AE-A9493E0DFA5B}" type="pres">
      <dgm:prSet presAssocID="{2823A6D5-9564-4C4B-9A76-E40D5AF172C1}" presName="ParentText" presStyleLbl="node1" presStyleIdx="2" presStyleCnt="3">
        <dgm:presLayoutVars>
          <dgm:chMax val="1"/>
          <dgm:chPref val="1"/>
          <dgm:bulletEnabled val="1"/>
        </dgm:presLayoutVars>
      </dgm:prSet>
      <dgm:spPr/>
    </dgm:pt>
    <dgm:pt modelId="{B028FF57-39E0-4947-B7D5-ABE2938C8505}" type="pres">
      <dgm:prSet presAssocID="{2823A6D5-9564-4C4B-9A76-E40D5AF172C1}" presName="FinalChildText" presStyleLbl="revTx" presStyleIdx="2" presStyleCnt="3">
        <dgm:presLayoutVars>
          <dgm:chMax val="0"/>
          <dgm:chPref val="0"/>
          <dgm:bulletEnabled val="1"/>
        </dgm:presLayoutVars>
      </dgm:prSet>
      <dgm:spPr/>
    </dgm:pt>
  </dgm:ptLst>
  <dgm:cxnLst>
    <dgm:cxn modelId="{59D1C312-BDAD-47C6-B05F-FDE82AE1C592}" srcId="{2823A6D5-9564-4C4B-9A76-E40D5AF172C1}" destId="{92A9A026-4E68-4519-910F-EFB775F667F3}" srcOrd="1" destOrd="0" parTransId="{76182682-87E1-4A9F-A3A5-DC188B97807B}" sibTransId="{04A66938-07DD-4FAB-921B-AC28FC3F7C8C}"/>
    <dgm:cxn modelId="{D146BF22-99CD-4485-B1FC-A01CA359427B}" type="presOf" srcId="{D1DBDA20-1F06-47F8-B51C-53055B4ED289}" destId="{38F93CD1-5B48-4576-9769-5983D8669AE7}" srcOrd="0" destOrd="0" presId="urn:microsoft.com/office/officeart/2005/8/layout/StepDownProcess"/>
    <dgm:cxn modelId="{395EC425-BCFE-46CF-9B1F-CD4FD92BF2CC}" type="presOf" srcId="{89357021-9826-4B77-A0DD-404B8B1F83FD}" destId="{3A48EFBF-B8A4-4EF2-A396-7C55AC9729D1}" srcOrd="0" destOrd="0" presId="urn:microsoft.com/office/officeart/2005/8/layout/StepDownProcess"/>
    <dgm:cxn modelId="{034A9D2A-A062-4C35-A610-918566AF782B}" type="presOf" srcId="{FE3B31DE-7F47-46F2-81E6-17D74B5ED130}" destId="{B028FF57-39E0-4947-B7D5-ABE2938C8505}" srcOrd="0" destOrd="0" presId="urn:microsoft.com/office/officeart/2005/8/layout/StepDownProcess"/>
    <dgm:cxn modelId="{DFE8C12E-AAA7-466B-8407-36F1573A1B05}" srcId="{89357021-9826-4B77-A0DD-404B8B1F83FD}" destId="{2823A6D5-9564-4C4B-9A76-E40D5AF172C1}" srcOrd="2" destOrd="0" parTransId="{9B069BF2-F172-4DF0-842F-A3CE9A205D06}" sibTransId="{83C92ACC-2564-4034-9273-6FC42815B457}"/>
    <dgm:cxn modelId="{C01D9933-EF65-44FD-8328-4C17B6F2C230}" srcId="{CA8C3B13-C573-4F0F-8A0A-AAC655A580C1}" destId="{D1DBDA20-1F06-47F8-B51C-53055B4ED289}" srcOrd="0" destOrd="0" parTransId="{8A02517D-853C-4FA5-87C1-2828F868807A}" sibTransId="{870CF231-A0F6-4D9D-922A-21B92085A077}"/>
    <dgm:cxn modelId="{E08CC766-7ED4-4A37-8E2D-D60A01388DE1}" srcId="{89357021-9826-4B77-A0DD-404B8B1F83FD}" destId="{CA8C3B13-C573-4F0F-8A0A-AAC655A580C1}" srcOrd="1" destOrd="0" parTransId="{D0239280-91DB-4FAF-A0CB-8F8B55AD08AC}" sibTransId="{28A8A8BC-E904-44E5-98CB-ACC1F7D511D0}"/>
    <dgm:cxn modelId="{46A1A66E-0689-4E89-9E09-CB396AA08EEF}" srcId="{91EAE240-FD1E-4E17-8EAF-193390B45D27}" destId="{CF4AB5A0-048C-41F2-BDFC-C3DE2F4E7F98}" srcOrd="0" destOrd="0" parTransId="{A7D7D9FA-B24C-4D57-BA54-52CB72BAA7EB}" sibTransId="{CDF5D140-07A0-46C0-95ED-CC9EEBD6E719}"/>
    <dgm:cxn modelId="{2E1B7B54-9CA9-431C-92B6-C818D310A04A}" type="presOf" srcId="{92A9A026-4E68-4519-910F-EFB775F667F3}" destId="{B028FF57-39E0-4947-B7D5-ABE2938C8505}" srcOrd="0" destOrd="1" presId="urn:microsoft.com/office/officeart/2005/8/layout/StepDownProcess"/>
    <dgm:cxn modelId="{970B2C57-A0E1-495B-8C81-3A4EFE10F137}" type="presOf" srcId="{3E6918E9-4B33-4B48-8FFD-ACEE9A0DF732}" destId="{B028FF57-39E0-4947-B7D5-ABE2938C8505}" srcOrd="0" destOrd="2" presId="urn:microsoft.com/office/officeart/2005/8/layout/StepDownProcess"/>
    <dgm:cxn modelId="{E72FEE79-85B8-41A5-A9C7-8AC47A104D2F}" type="presOf" srcId="{CF4AB5A0-048C-41F2-BDFC-C3DE2F4E7F98}" destId="{5A4D8552-4583-435E-92D1-EF3FA7C08095}" srcOrd="0" destOrd="0" presId="urn:microsoft.com/office/officeart/2005/8/layout/StepDownProcess"/>
    <dgm:cxn modelId="{04446E89-99E6-4503-8110-A07CD5E873AD}" srcId="{89357021-9826-4B77-A0DD-404B8B1F83FD}" destId="{91EAE240-FD1E-4E17-8EAF-193390B45D27}" srcOrd="0" destOrd="0" parTransId="{79957D2F-EA98-4757-8EB0-2BA36D4EBCC5}" sibTransId="{DB91EABD-9AB4-4207-91F9-5DBFF466B241}"/>
    <dgm:cxn modelId="{F287E6A2-6009-4662-9B0E-0A94EAF6488C}" type="presOf" srcId="{91EAE240-FD1E-4E17-8EAF-193390B45D27}" destId="{2183EECF-D61E-4DF6-8BA2-B66698EB21B1}" srcOrd="0" destOrd="0" presId="urn:microsoft.com/office/officeart/2005/8/layout/StepDownProcess"/>
    <dgm:cxn modelId="{91652EAF-FC05-4C1C-A6CB-E5A3AE110126}" type="presOf" srcId="{2823A6D5-9564-4C4B-9A76-E40D5AF172C1}" destId="{F31764CC-7D1E-42D0-B2AE-A9493E0DFA5B}" srcOrd="0" destOrd="0" presId="urn:microsoft.com/office/officeart/2005/8/layout/StepDownProcess"/>
    <dgm:cxn modelId="{F9B777DF-B1AB-460A-92BA-32C8BFD0BF95}" srcId="{2823A6D5-9564-4C4B-9A76-E40D5AF172C1}" destId="{FE3B31DE-7F47-46F2-81E6-17D74B5ED130}" srcOrd="0" destOrd="0" parTransId="{5B0CAF6B-EE06-4C03-824F-29C42EA95035}" sibTransId="{14397869-94FA-462C-9430-ACF5BDD674CC}"/>
    <dgm:cxn modelId="{56F2BCE7-BF2E-4612-B827-C5571CA76268}" type="presOf" srcId="{CA8C3B13-C573-4F0F-8A0A-AAC655A580C1}" destId="{B0041712-29C7-4AAF-AB97-EF6DD97A6A94}" srcOrd="0" destOrd="0" presId="urn:microsoft.com/office/officeart/2005/8/layout/StepDownProcess"/>
    <dgm:cxn modelId="{D0BFFCFF-BC26-4EB0-B55F-F5EC5B5E5E05}" srcId="{2823A6D5-9564-4C4B-9A76-E40D5AF172C1}" destId="{3E6918E9-4B33-4B48-8FFD-ACEE9A0DF732}" srcOrd="2" destOrd="0" parTransId="{B6665407-B635-4B86-A19F-6C47A5A60291}" sibTransId="{1F53B39B-7F7E-44F9-90B4-D227587038F9}"/>
    <dgm:cxn modelId="{2892D9DF-D7FB-471E-A3FE-6C11D30A70A5}" type="presParOf" srcId="{3A48EFBF-B8A4-4EF2-A396-7C55AC9729D1}" destId="{76814DF6-E5CD-4E00-8F04-5F5F8473708B}" srcOrd="0" destOrd="0" presId="urn:microsoft.com/office/officeart/2005/8/layout/StepDownProcess"/>
    <dgm:cxn modelId="{67DAC5A5-6CD8-41E5-876D-B0ED151533A2}" type="presParOf" srcId="{76814DF6-E5CD-4E00-8F04-5F5F8473708B}" destId="{316DCC87-1594-40E1-8DEE-AF33EDF02076}" srcOrd="0" destOrd="0" presId="urn:microsoft.com/office/officeart/2005/8/layout/StepDownProcess"/>
    <dgm:cxn modelId="{0E7DE8D2-B60E-4DB3-9B62-14021627288E}" type="presParOf" srcId="{76814DF6-E5CD-4E00-8F04-5F5F8473708B}" destId="{2183EECF-D61E-4DF6-8BA2-B66698EB21B1}" srcOrd="1" destOrd="0" presId="urn:microsoft.com/office/officeart/2005/8/layout/StepDownProcess"/>
    <dgm:cxn modelId="{9347D8AB-67F5-4D79-A65C-5C5F4B926B34}" type="presParOf" srcId="{76814DF6-E5CD-4E00-8F04-5F5F8473708B}" destId="{5A4D8552-4583-435E-92D1-EF3FA7C08095}" srcOrd="2" destOrd="0" presId="urn:microsoft.com/office/officeart/2005/8/layout/StepDownProcess"/>
    <dgm:cxn modelId="{58587EDA-F806-4DAA-A95B-5052FD30A70F}" type="presParOf" srcId="{3A48EFBF-B8A4-4EF2-A396-7C55AC9729D1}" destId="{29E0F44D-CED1-4CAB-A121-7ABB33C8526B}" srcOrd="1" destOrd="0" presId="urn:microsoft.com/office/officeart/2005/8/layout/StepDownProcess"/>
    <dgm:cxn modelId="{F1E68222-667D-4915-9919-983F4A3E3D6C}" type="presParOf" srcId="{3A48EFBF-B8A4-4EF2-A396-7C55AC9729D1}" destId="{73A4C569-9B9A-4A94-AFD5-E376E31067FB}" srcOrd="2" destOrd="0" presId="urn:microsoft.com/office/officeart/2005/8/layout/StepDownProcess"/>
    <dgm:cxn modelId="{049E6264-03FE-42A4-8D3B-D65A2DE82F2E}" type="presParOf" srcId="{73A4C569-9B9A-4A94-AFD5-E376E31067FB}" destId="{77BEEA83-60DD-4707-9E17-815DC96CFBC7}" srcOrd="0" destOrd="0" presId="urn:microsoft.com/office/officeart/2005/8/layout/StepDownProcess"/>
    <dgm:cxn modelId="{25B18F3D-96DD-414F-BAEC-D94BE7DBD21B}" type="presParOf" srcId="{73A4C569-9B9A-4A94-AFD5-E376E31067FB}" destId="{B0041712-29C7-4AAF-AB97-EF6DD97A6A94}" srcOrd="1" destOrd="0" presId="urn:microsoft.com/office/officeart/2005/8/layout/StepDownProcess"/>
    <dgm:cxn modelId="{F2DABBF3-DA5F-42ED-81FE-E849AC53B0FE}" type="presParOf" srcId="{73A4C569-9B9A-4A94-AFD5-E376E31067FB}" destId="{38F93CD1-5B48-4576-9769-5983D8669AE7}" srcOrd="2" destOrd="0" presId="urn:microsoft.com/office/officeart/2005/8/layout/StepDownProcess"/>
    <dgm:cxn modelId="{80F81BFD-66D0-495C-91A6-98F7B35596F3}" type="presParOf" srcId="{3A48EFBF-B8A4-4EF2-A396-7C55AC9729D1}" destId="{37B3AA30-1355-4F3E-9C79-B15A471142E5}" srcOrd="3" destOrd="0" presId="urn:microsoft.com/office/officeart/2005/8/layout/StepDownProcess"/>
    <dgm:cxn modelId="{2221C21D-AD90-486F-A10A-B2A1DA811581}" type="presParOf" srcId="{3A48EFBF-B8A4-4EF2-A396-7C55AC9729D1}" destId="{D91D431B-6F94-4AB4-8D5F-E61428170E4E}" srcOrd="4" destOrd="0" presId="urn:microsoft.com/office/officeart/2005/8/layout/StepDownProcess"/>
    <dgm:cxn modelId="{1F5A55E6-31E0-49C3-B63D-58EA9C8C8D27}" type="presParOf" srcId="{D91D431B-6F94-4AB4-8D5F-E61428170E4E}" destId="{F31764CC-7D1E-42D0-B2AE-A9493E0DFA5B}" srcOrd="0" destOrd="0" presId="urn:microsoft.com/office/officeart/2005/8/layout/StepDownProcess"/>
    <dgm:cxn modelId="{92EA2B03-E948-42C3-A36A-E97FB9543DFC}" type="presParOf" srcId="{D91D431B-6F94-4AB4-8D5F-E61428170E4E}" destId="{B028FF57-39E0-4947-B7D5-ABE2938C850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BB8F45-8687-4F72-AC20-D54539FDCDC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6C91FBB-A3F5-427E-9606-4D1FE701DF4B}">
      <dgm:prSet phldrT="[Text]"/>
      <dgm:spPr/>
      <dgm:t>
        <a:bodyPr/>
        <a:lstStyle/>
        <a:p>
          <a:r>
            <a:rPr lang="en-AU" altLang="zh-CN" dirty="0"/>
            <a:t>Upward market trend but see </a:t>
          </a:r>
          <a:r>
            <a:rPr lang="en-AU" b="0" i="0" dirty="0"/>
            <a:t>stagnation</a:t>
          </a:r>
          <a:endParaRPr lang="zh-CN" altLang="en-US" dirty="0"/>
        </a:p>
      </dgm:t>
    </dgm:pt>
    <dgm:pt modelId="{17C91FEC-49A6-4AB1-814C-79ABDF653412}" type="parTrans" cxnId="{ABB17738-B981-4294-863D-7DF3FD6DA7EF}">
      <dgm:prSet/>
      <dgm:spPr/>
      <dgm:t>
        <a:bodyPr/>
        <a:lstStyle/>
        <a:p>
          <a:endParaRPr lang="zh-CN" altLang="en-US"/>
        </a:p>
      </dgm:t>
    </dgm:pt>
    <dgm:pt modelId="{523CEEB0-054A-4A2D-89DA-858DB1D77992}" type="sibTrans" cxnId="{ABB17738-B981-4294-863D-7DF3FD6DA7EF}">
      <dgm:prSet/>
      <dgm:spPr/>
      <dgm:t>
        <a:bodyPr/>
        <a:lstStyle/>
        <a:p>
          <a:endParaRPr lang="zh-CN" altLang="en-US"/>
        </a:p>
      </dgm:t>
    </dgm:pt>
    <dgm:pt modelId="{168D07EB-2B89-4F3E-9E09-5DC11A048AF9}">
      <dgm:prSet phldrT="[Text]"/>
      <dgm:spPr/>
      <dgm:t>
        <a:bodyPr/>
        <a:lstStyle/>
        <a:p>
          <a:r>
            <a:rPr lang="en-AU" altLang="zh-CN" dirty="0"/>
            <a:t>One time purchase customer is </a:t>
          </a:r>
          <a:endParaRPr lang="zh-CN" altLang="en-US" dirty="0"/>
        </a:p>
      </dgm:t>
    </dgm:pt>
    <dgm:pt modelId="{2DFEB1E4-5927-45AA-B270-BDEE20AC7236}" type="parTrans" cxnId="{0EEC216E-831D-4AC2-BB28-985FA9893AD3}">
      <dgm:prSet/>
      <dgm:spPr/>
      <dgm:t>
        <a:bodyPr/>
        <a:lstStyle/>
        <a:p>
          <a:endParaRPr lang="zh-CN" altLang="en-US"/>
        </a:p>
      </dgm:t>
    </dgm:pt>
    <dgm:pt modelId="{118FAA70-1060-4370-9228-38CEA1BA226D}" type="sibTrans" cxnId="{0EEC216E-831D-4AC2-BB28-985FA9893AD3}">
      <dgm:prSet/>
      <dgm:spPr/>
      <dgm:t>
        <a:bodyPr/>
        <a:lstStyle/>
        <a:p>
          <a:endParaRPr lang="zh-CN" altLang="en-US"/>
        </a:p>
      </dgm:t>
    </dgm:pt>
    <dgm:pt modelId="{49F9883F-0300-41FA-BB1C-69D17BB78227}">
      <dgm:prSet phldrT="[Text]"/>
      <dgm:spPr/>
      <dgm:t>
        <a:bodyPr/>
        <a:lstStyle/>
        <a:p>
          <a:r>
            <a:rPr lang="en-AU" altLang="zh-CN" dirty="0"/>
            <a:t>One time purchase is related to logistic ability</a:t>
          </a:r>
          <a:endParaRPr lang="zh-CN" altLang="en-US" dirty="0"/>
        </a:p>
      </dgm:t>
    </dgm:pt>
    <dgm:pt modelId="{3505D9EC-0431-4AF2-9BE0-7B268DBD4402}" type="parTrans" cxnId="{7C45F23F-023A-4A92-9442-A3261CCDAD16}">
      <dgm:prSet/>
      <dgm:spPr/>
      <dgm:t>
        <a:bodyPr/>
        <a:lstStyle/>
        <a:p>
          <a:endParaRPr lang="zh-CN" altLang="en-US"/>
        </a:p>
      </dgm:t>
    </dgm:pt>
    <dgm:pt modelId="{5C23C970-7A36-4AF2-BB09-F533891CCAC9}" type="sibTrans" cxnId="{7C45F23F-023A-4A92-9442-A3261CCDAD16}">
      <dgm:prSet/>
      <dgm:spPr/>
      <dgm:t>
        <a:bodyPr/>
        <a:lstStyle/>
        <a:p>
          <a:endParaRPr lang="zh-CN" altLang="en-US"/>
        </a:p>
      </dgm:t>
    </dgm:pt>
    <dgm:pt modelId="{0BC7A9C6-B1FE-4190-8BA6-439C7AA298C5}">
      <dgm:prSet phldrT="[Text]"/>
      <dgm:spPr/>
      <dgm:t>
        <a:bodyPr/>
        <a:lstStyle/>
        <a:p>
          <a:r>
            <a:rPr lang="en-AU" altLang="zh-CN" dirty="0"/>
            <a:t>Logistic ability should be improved according to RFM analysis</a:t>
          </a:r>
          <a:endParaRPr lang="zh-CN" altLang="en-US" dirty="0"/>
        </a:p>
      </dgm:t>
    </dgm:pt>
    <dgm:pt modelId="{A8EA75CD-0DDF-4653-8DE1-AE39752F0A03}" type="parTrans" cxnId="{038FA1AA-7D77-498E-ACAF-C013DA877339}">
      <dgm:prSet/>
      <dgm:spPr/>
    </dgm:pt>
    <dgm:pt modelId="{3B780724-B80D-411A-93D0-202EF239919E}" type="sibTrans" cxnId="{038FA1AA-7D77-498E-ACAF-C013DA877339}">
      <dgm:prSet/>
      <dgm:spPr/>
    </dgm:pt>
    <dgm:pt modelId="{689DC875-C74A-41F5-A868-E2CFDC10EDC9}" type="pres">
      <dgm:prSet presAssocID="{FBBB8F45-8687-4F72-AC20-D54539FDCDCF}" presName="linear" presStyleCnt="0">
        <dgm:presLayoutVars>
          <dgm:dir/>
          <dgm:animLvl val="lvl"/>
          <dgm:resizeHandles val="exact"/>
        </dgm:presLayoutVars>
      </dgm:prSet>
      <dgm:spPr/>
    </dgm:pt>
    <dgm:pt modelId="{135507C2-5877-4D83-8EA7-A7F9B4332E39}" type="pres">
      <dgm:prSet presAssocID="{26C91FBB-A3F5-427E-9606-4D1FE701DF4B}" presName="parentLin" presStyleCnt="0"/>
      <dgm:spPr/>
    </dgm:pt>
    <dgm:pt modelId="{9D4BF803-6DC8-4700-BE2F-BF7234385943}" type="pres">
      <dgm:prSet presAssocID="{26C91FBB-A3F5-427E-9606-4D1FE701DF4B}" presName="parentLeftMargin" presStyleLbl="node1" presStyleIdx="0" presStyleCnt="4"/>
      <dgm:spPr/>
    </dgm:pt>
    <dgm:pt modelId="{F3D3E788-1777-4DDB-8FE4-18FB96EFBD63}" type="pres">
      <dgm:prSet presAssocID="{26C91FBB-A3F5-427E-9606-4D1FE701DF4B}" presName="parentText" presStyleLbl="node1" presStyleIdx="0" presStyleCnt="4">
        <dgm:presLayoutVars>
          <dgm:chMax val="0"/>
          <dgm:bulletEnabled val="1"/>
        </dgm:presLayoutVars>
      </dgm:prSet>
      <dgm:spPr/>
    </dgm:pt>
    <dgm:pt modelId="{81034743-FD4F-4C68-B804-5513FAAC9E37}" type="pres">
      <dgm:prSet presAssocID="{26C91FBB-A3F5-427E-9606-4D1FE701DF4B}" presName="negativeSpace" presStyleCnt="0"/>
      <dgm:spPr/>
    </dgm:pt>
    <dgm:pt modelId="{A3846B91-8687-40F5-A330-5F911DF2C892}" type="pres">
      <dgm:prSet presAssocID="{26C91FBB-A3F5-427E-9606-4D1FE701DF4B}" presName="childText" presStyleLbl="conFgAcc1" presStyleIdx="0" presStyleCnt="4">
        <dgm:presLayoutVars>
          <dgm:bulletEnabled val="1"/>
        </dgm:presLayoutVars>
      </dgm:prSet>
      <dgm:spPr/>
    </dgm:pt>
    <dgm:pt modelId="{3AC40A52-E2F2-4400-AC40-1BF55322B449}" type="pres">
      <dgm:prSet presAssocID="{523CEEB0-054A-4A2D-89DA-858DB1D77992}" presName="spaceBetweenRectangles" presStyleCnt="0"/>
      <dgm:spPr/>
    </dgm:pt>
    <dgm:pt modelId="{AA8F49CE-0313-4222-BC49-7CB37C7654BF}" type="pres">
      <dgm:prSet presAssocID="{168D07EB-2B89-4F3E-9E09-5DC11A048AF9}" presName="parentLin" presStyleCnt="0"/>
      <dgm:spPr/>
    </dgm:pt>
    <dgm:pt modelId="{FA73DA79-4908-49B6-885C-127994691086}" type="pres">
      <dgm:prSet presAssocID="{168D07EB-2B89-4F3E-9E09-5DC11A048AF9}" presName="parentLeftMargin" presStyleLbl="node1" presStyleIdx="0" presStyleCnt="4"/>
      <dgm:spPr/>
    </dgm:pt>
    <dgm:pt modelId="{718575D4-E5D3-46B8-B660-B099E75F6238}" type="pres">
      <dgm:prSet presAssocID="{168D07EB-2B89-4F3E-9E09-5DC11A048AF9}" presName="parentText" presStyleLbl="node1" presStyleIdx="1" presStyleCnt="4">
        <dgm:presLayoutVars>
          <dgm:chMax val="0"/>
          <dgm:bulletEnabled val="1"/>
        </dgm:presLayoutVars>
      </dgm:prSet>
      <dgm:spPr/>
    </dgm:pt>
    <dgm:pt modelId="{AED3A075-AFB6-459C-8854-50FDC9578013}" type="pres">
      <dgm:prSet presAssocID="{168D07EB-2B89-4F3E-9E09-5DC11A048AF9}" presName="negativeSpace" presStyleCnt="0"/>
      <dgm:spPr/>
    </dgm:pt>
    <dgm:pt modelId="{6B259204-D9F2-44C8-9B70-9893C99331B2}" type="pres">
      <dgm:prSet presAssocID="{168D07EB-2B89-4F3E-9E09-5DC11A048AF9}" presName="childText" presStyleLbl="conFgAcc1" presStyleIdx="1" presStyleCnt="4">
        <dgm:presLayoutVars>
          <dgm:bulletEnabled val="1"/>
        </dgm:presLayoutVars>
      </dgm:prSet>
      <dgm:spPr/>
    </dgm:pt>
    <dgm:pt modelId="{3E10BE5B-58B8-402C-B663-9819B43CDC33}" type="pres">
      <dgm:prSet presAssocID="{118FAA70-1060-4370-9228-38CEA1BA226D}" presName="spaceBetweenRectangles" presStyleCnt="0"/>
      <dgm:spPr/>
    </dgm:pt>
    <dgm:pt modelId="{EE6507E5-1DAE-4D64-A07F-6409ABFE876E}" type="pres">
      <dgm:prSet presAssocID="{49F9883F-0300-41FA-BB1C-69D17BB78227}" presName="parentLin" presStyleCnt="0"/>
      <dgm:spPr/>
    </dgm:pt>
    <dgm:pt modelId="{D143AAD8-F981-4889-A560-0CC96C9B90EB}" type="pres">
      <dgm:prSet presAssocID="{49F9883F-0300-41FA-BB1C-69D17BB78227}" presName="parentLeftMargin" presStyleLbl="node1" presStyleIdx="1" presStyleCnt="4"/>
      <dgm:spPr/>
    </dgm:pt>
    <dgm:pt modelId="{1EEE3B99-579A-4611-B599-D050E65D64EC}" type="pres">
      <dgm:prSet presAssocID="{49F9883F-0300-41FA-BB1C-69D17BB78227}" presName="parentText" presStyleLbl="node1" presStyleIdx="2" presStyleCnt="4">
        <dgm:presLayoutVars>
          <dgm:chMax val="0"/>
          <dgm:bulletEnabled val="1"/>
        </dgm:presLayoutVars>
      </dgm:prSet>
      <dgm:spPr/>
    </dgm:pt>
    <dgm:pt modelId="{74EB0CCD-F922-4755-8E0B-B33A99859365}" type="pres">
      <dgm:prSet presAssocID="{49F9883F-0300-41FA-BB1C-69D17BB78227}" presName="negativeSpace" presStyleCnt="0"/>
      <dgm:spPr/>
    </dgm:pt>
    <dgm:pt modelId="{FD7D86D7-148C-46EB-976C-C47EA56FA4A5}" type="pres">
      <dgm:prSet presAssocID="{49F9883F-0300-41FA-BB1C-69D17BB78227}" presName="childText" presStyleLbl="conFgAcc1" presStyleIdx="2" presStyleCnt="4">
        <dgm:presLayoutVars>
          <dgm:bulletEnabled val="1"/>
        </dgm:presLayoutVars>
      </dgm:prSet>
      <dgm:spPr/>
    </dgm:pt>
    <dgm:pt modelId="{BAC795B3-7C15-43F0-978B-BC4E009FC912}" type="pres">
      <dgm:prSet presAssocID="{5C23C970-7A36-4AF2-BB09-F533891CCAC9}" presName="spaceBetweenRectangles" presStyleCnt="0"/>
      <dgm:spPr/>
    </dgm:pt>
    <dgm:pt modelId="{7185E29D-C99B-4778-BE3C-8C326E9A6488}" type="pres">
      <dgm:prSet presAssocID="{0BC7A9C6-B1FE-4190-8BA6-439C7AA298C5}" presName="parentLin" presStyleCnt="0"/>
      <dgm:spPr/>
    </dgm:pt>
    <dgm:pt modelId="{F3F0B34F-4241-432B-A42C-EAA70ABD5BDB}" type="pres">
      <dgm:prSet presAssocID="{0BC7A9C6-B1FE-4190-8BA6-439C7AA298C5}" presName="parentLeftMargin" presStyleLbl="node1" presStyleIdx="2" presStyleCnt="4"/>
      <dgm:spPr/>
    </dgm:pt>
    <dgm:pt modelId="{65A95275-BABB-4E10-9D72-ED6E678BB3E3}" type="pres">
      <dgm:prSet presAssocID="{0BC7A9C6-B1FE-4190-8BA6-439C7AA298C5}" presName="parentText" presStyleLbl="node1" presStyleIdx="3" presStyleCnt="4">
        <dgm:presLayoutVars>
          <dgm:chMax val="0"/>
          <dgm:bulletEnabled val="1"/>
        </dgm:presLayoutVars>
      </dgm:prSet>
      <dgm:spPr/>
    </dgm:pt>
    <dgm:pt modelId="{CC094DD9-42AF-42BC-8A6F-B5E05264E976}" type="pres">
      <dgm:prSet presAssocID="{0BC7A9C6-B1FE-4190-8BA6-439C7AA298C5}" presName="negativeSpace" presStyleCnt="0"/>
      <dgm:spPr/>
    </dgm:pt>
    <dgm:pt modelId="{CF9A2EE9-B2BF-414D-9B4B-21EAAA58BDF7}" type="pres">
      <dgm:prSet presAssocID="{0BC7A9C6-B1FE-4190-8BA6-439C7AA298C5}" presName="childText" presStyleLbl="conFgAcc1" presStyleIdx="3" presStyleCnt="4">
        <dgm:presLayoutVars>
          <dgm:bulletEnabled val="1"/>
        </dgm:presLayoutVars>
      </dgm:prSet>
      <dgm:spPr/>
    </dgm:pt>
  </dgm:ptLst>
  <dgm:cxnLst>
    <dgm:cxn modelId="{ABB17738-B981-4294-863D-7DF3FD6DA7EF}" srcId="{FBBB8F45-8687-4F72-AC20-D54539FDCDCF}" destId="{26C91FBB-A3F5-427E-9606-4D1FE701DF4B}" srcOrd="0" destOrd="0" parTransId="{17C91FEC-49A6-4AB1-814C-79ABDF653412}" sibTransId="{523CEEB0-054A-4A2D-89DA-858DB1D77992}"/>
    <dgm:cxn modelId="{7C45F23F-023A-4A92-9442-A3261CCDAD16}" srcId="{FBBB8F45-8687-4F72-AC20-D54539FDCDCF}" destId="{49F9883F-0300-41FA-BB1C-69D17BB78227}" srcOrd="2" destOrd="0" parTransId="{3505D9EC-0431-4AF2-9BE0-7B268DBD4402}" sibTransId="{5C23C970-7A36-4AF2-BB09-F533891CCAC9}"/>
    <dgm:cxn modelId="{DC507A60-1D49-4B5B-BD3D-F78405687D83}" type="presOf" srcId="{168D07EB-2B89-4F3E-9E09-5DC11A048AF9}" destId="{718575D4-E5D3-46B8-B660-B099E75F6238}" srcOrd="1" destOrd="0" presId="urn:microsoft.com/office/officeart/2005/8/layout/list1"/>
    <dgm:cxn modelId="{DAC7E568-A0D6-4BA6-9F4D-EE349538F733}" type="presOf" srcId="{49F9883F-0300-41FA-BB1C-69D17BB78227}" destId="{D143AAD8-F981-4889-A560-0CC96C9B90EB}" srcOrd="0" destOrd="0" presId="urn:microsoft.com/office/officeart/2005/8/layout/list1"/>
    <dgm:cxn modelId="{0EEC216E-831D-4AC2-BB28-985FA9893AD3}" srcId="{FBBB8F45-8687-4F72-AC20-D54539FDCDCF}" destId="{168D07EB-2B89-4F3E-9E09-5DC11A048AF9}" srcOrd="1" destOrd="0" parTransId="{2DFEB1E4-5927-45AA-B270-BDEE20AC7236}" sibTransId="{118FAA70-1060-4370-9228-38CEA1BA226D}"/>
    <dgm:cxn modelId="{8A2C264F-1B5C-4D9C-A942-23BF56B1B9C9}" type="presOf" srcId="{0BC7A9C6-B1FE-4190-8BA6-439C7AA298C5}" destId="{F3F0B34F-4241-432B-A42C-EAA70ABD5BDB}" srcOrd="0" destOrd="0" presId="urn:microsoft.com/office/officeart/2005/8/layout/list1"/>
    <dgm:cxn modelId="{DD2AD1A0-DF19-4E8B-9414-8BCD830FD333}" type="presOf" srcId="{26C91FBB-A3F5-427E-9606-4D1FE701DF4B}" destId="{F3D3E788-1777-4DDB-8FE4-18FB96EFBD63}" srcOrd="1" destOrd="0" presId="urn:microsoft.com/office/officeart/2005/8/layout/list1"/>
    <dgm:cxn modelId="{038FA1AA-7D77-498E-ACAF-C013DA877339}" srcId="{FBBB8F45-8687-4F72-AC20-D54539FDCDCF}" destId="{0BC7A9C6-B1FE-4190-8BA6-439C7AA298C5}" srcOrd="3" destOrd="0" parTransId="{A8EA75CD-0DDF-4653-8DE1-AE39752F0A03}" sibTransId="{3B780724-B80D-411A-93D0-202EF239919E}"/>
    <dgm:cxn modelId="{32B54AB0-19DA-4848-A1AB-7E83748C0689}" type="presOf" srcId="{49F9883F-0300-41FA-BB1C-69D17BB78227}" destId="{1EEE3B99-579A-4611-B599-D050E65D64EC}" srcOrd="1" destOrd="0" presId="urn:microsoft.com/office/officeart/2005/8/layout/list1"/>
    <dgm:cxn modelId="{F30576E4-3A98-49DD-8C25-15DFCB559953}" type="presOf" srcId="{0BC7A9C6-B1FE-4190-8BA6-439C7AA298C5}" destId="{65A95275-BABB-4E10-9D72-ED6E678BB3E3}" srcOrd="1" destOrd="0" presId="urn:microsoft.com/office/officeart/2005/8/layout/list1"/>
    <dgm:cxn modelId="{FDD154F2-81CE-48E5-B1E7-D56AD00DE961}" type="presOf" srcId="{26C91FBB-A3F5-427E-9606-4D1FE701DF4B}" destId="{9D4BF803-6DC8-4700-BE2F-BF7234385943}" srcOrd="0" destOrd="0" presId="urn:microsoft.com/office/officeart/2005/8/layout/list1"/>
    <dgm:cxn modelId="{0AF155F6-5B58-4638-B1F3-ADD510AFB4AA}" type="presOf" srcId="{168D07EB-2B89-4F3E-9E09-5DC11A048AF9}" destId="{FA73DA79-4908-49B6-885C-127994691086}" srcOrd="0" destOrd="0" presId="urn:microsoft.com/office/officeart/2005/8/layout/list1"/>
    <dgm:cxn modelId="{38B512FE-1625-416B-B8B6-BC91A6014FCD}" type="presOf" srcId="{FBBB8F45-8687-4F72-AC20-D54539FDCDCF}" destId="{689DC875-C74A-41F5-A868-E2CFDC10EDC9}" srcOrd="0" destOrd="0" presId="urn:microsoft.com/office/officeart/2005/8/layout/list1"/>
    <dgm:cxn modelId="{10AA8D1B-12AD-450D-A6B2-2E136C10B9BE}" type="presParOf" srcId="{689DC875-C74A-41F5-A868-E2CFDC10EDC9}" destId="{135507C2-5877-4D83-8EA7-A7F9B4332E39}" srcOrd="0" destOrd="0" presId="urn:microsoft.com/office/officeart/2005/8/layout/list1"/>
    <dgm:cxn modelId="{8DCC6E36-88C1-4945-939B-D34F42150B6B}" type="presParOf" srcId="{135507C2-5877-4D83-8EA7-A7F9B4332E39}" destId="{9D4BF803-6DC8-4700-BE2F-BF7234385943}" srcOrd="0" destOrd="0" presId="urn:microsoft.com/office/officeart/2005/8/layout/list1"/>
    <dgm:cxn modelId="{CCE4F986-0FC9-421A-8144-A35631441804}" type="presParOf" srcId="{135507C2-5877-4D83-8EA7-A7F9B4332E39}" destId="{F3D3E788-1777-4DDB-8FE4-18FB96EFBD63}" srcOrd="1" destOrd="0" presId="urn:microsoft.com/office/officeart/2005/8/layout/list1"/>
    <dgm:cxn modelId="{65616F49-4E1E-4915-A4DC-AAE01CC794F9}" type="presParOf" srcId="{689DC875-C74A-41F5-A868-E2CFDC10EDC9}" destId="{81034743-FD4F-4C68-B804-5513FAAC9E37}" srcOrd="1" destOrd="0" presId="urn:microsoft.com/office/officeart/2005/8/layout/list1"/>
    <dgm:cxn modelId="{1E63A57B-2A96-41EA-B1AB-EDD19C12056D}" type="presParOf" srcId="{689DC875-C74A-41F5-A868-E2CFDC10EDC9}" destId="{A3846B91-8687-40F5-A330-5F911DF2C892}" srcOrd="2" destOrd="0" presId="urn:microsoft.com/office/officeart/2005/8/layout/list1"/>
    <dgm:cxn modelId="{07E55F91-B5B2-4BDF-8269-8AA4FB12F41B}" type="presParOf" srcId="{689DC875-C74A-41F5-A868-E2CFDC10EDC9}" destId="{3AC40A52-E2F2-4400-AC40-1BF55322B449}" srcOrd="3" destOrd="0" presId="urn:microsoft.com/office/officeart/2005/8/layout/list1"/>
    <dgm:cxn modelId="{E5EF9871-D3C4-4116-93E6-282BF3D1EC24}" type="presParOf" srcId="{689DC875-C74A-41F5-A868-E2CFDC10EDC9}" destId="{AA8F49CE-0313-4222-BC49-7CB37C7654BF}" srcOrd="4" destOrd="0" presId="urn:microsoft.com/office/officeart/2005/8/layout/list1"/>
    <dgm:cxn modelId="{69C6CF14-EAD9-448A-907E-A81C23E7FC32}" type="presParOf" srcId="{AA8F49CE-0313-4222-BC49-7CB37C7654BF}" destId="{FA73DA79-4908-49B6-885C-127994691086}" srcOrd="0" destOrd="0" presId="urn:microsoft.com/office/officeart/2005/8/layout/list1"/>
    <dgm:cxn modelId="{726E2EDF-10C8-4A39-B89D-3C5BB01637E2}" type="presParOf" srcId="{AA8F49CE-0313-4222-BC49-7CB37C7654BF}" destId="{718575D4-E5D3-46B8-B660-B099E75F6238}" srcOrd="1" destOrd="0" presId="urn:microsoft.com/office/officeart/2005/8/layout/list1"/>
    <dgm:cxn modelId="{8D2C2A14-8CDD-4165-A146-B3B2ED3EE81D}" type="presParOf" srcId="{689DC875-C74A-41F5-A868-E2CFDC10EDC9}" destId="{AED3A075-AFB6-459C-8854-50FDC9578013}" srcOrd="5" destOrd="0" presId="urn:microsoft.com/office/officeart/2005/8/layout/list1"/>
    <dgm:cxn modelId="{EE1A56BF-BA30-4F61-B0B1-A446FAD7DFBF}" type="presParOf" srcId="{689DC875-C74A-41F5-A868-E2CFDC10EDC9}" destId="{6B259204-D9F2-44C8-9B70-9893C99331B2}" srcOrd="6" destOrd="0" presId="urn:microsoft.com/office/officeart/2005/8/layout/list1"/>
    <dgm:cxn modelId="{EE0427B5-F3B5-4552-A7BB-21D6CF87E771}" type="presParOf" srcId="{689DC875-C74A-41F5-A868-E2CFDC10EDC9}" destId="{3E10BE5B-58B8-402C-B663-9819B43CDC33}" srcOrd="7" destOrd="0" presId="urn:microsoft.com/office/officeart/2005/8/layout/list1"/>
    <dgm:cxn modelId="{483D64F1-6F84-4D1A-AF75-CCDD72B880AF}" type="presParOf" srcId="{689DC875-C74A-41F5-A868-E2CFDC10EDC9}" destId="{EE6507E5-1DAE-4D64-A07F-6409ABFE876E}" srcOrd="8" destOrd="0" presId="urn:microsoft.com/office/officeart/2005/8/layout/list1"/>
    <dgm:cxn modelId="{19841865-3605-4685-9152-5E4C0A4AEB1B}" type="presParOf" srcId="{EE6507E5-1DAE-4D64-A07F-6409ABFE876E}" destId="{D143AAD8-F981-4889-A560-0CC96C9B90EB}" srcOrd="0" destOrd="0" presId="urn:microsoft.com/office/officeart/2005/8/layout/list1"/>
    <dgm:cxn modelId="{7F257184-F5F0-4AA6-A812-0DE57B9AFA29}" type="presParOf" srcId="{EE6507E5-1DAE-4D64-A07F-6409ABFE876E}" destId="{1EEE3B99-579A-4611-B599-D050E65D64EC}" srcOrd="1" destOrd="0" presId="urn:microsoft.com/office/officeart/2005/8/layout/list1"/>
    <dgm:cxn modelId="{00A67907-FDCF-47EC-BD7D-71CA3E312687}" type="presParOf" srcId="{689DC875-C74A-41F5-A868-E2CFDC10EDC9}" destId="{74EB0CCD-F922-4755-8E0B-B33A99859365}" srcOrd="9" destOrd="0" presId="urn:microsoft.com/office/officeart/2005/8/layout/list1"/>
    <dgm:cxn modelId="{D0836A18-AE56-4A5E-93DE-348A77CF072E}" type="presParOf" srcId="{689DC875-C74A-41F5-A868-E2CFDC10EDC9}" destId="{FD7D86D7-148C-46EB-976C-C47EA56FA4A5}" srcOrd="10" destOrd="0" presId="urn:microsoft.com/office/officeart/2005/8/layout/list1"/>
    <dgm:cxn modelId="{12C2637B-9767-4E3F-904B-94654D5C5F7E}" type="presParOf" srcId="{689DC875-C74A-41F5-A868-E2CFDC10EDC9}" destId="{BAC795B3-7C15-43F0-978B-BC4E009FC912}" srcOrd="11" destOrd="0" presId="urn:microsoft.com/office/officeart/2005/8/layout/list1"/>
    <dgm:cxn modelId="{967DBABF-E60E-4C3A-9FA7-ED8833691F15}" type="presParOf" srcId="{689DC875-C74A-41F5-A868-E2CFDC10EDC9}" destId="{7185E29D-C99B-4778-BE3C-8C326E9A6488}" srcOrd="12" destOrd="0" presId="urn:microsoft.com/office/officeart/2005/8/layout/list1"/>
    <dgm:cxn modelId="{CC3825C3-24E1-4DEE-8258-CCDD49D8C9FB}" type="presParOf" srcId="{7185E29D-C99B-4778-BE3C-8C326E9A6488}" destId="{F3F0B34F-4241-432B-A42C-EAA70ABD5BDB}" srcOrd="0" destOrd="0" presId="urn:microsoft.com/office/officeart/2005/8/layout/list1"/>
    <dgm:cxn modelId="{0E9E58CF-F00A-43E5-A08F-20A99BC9F063}" type="presParOf" srcId="{7185E29D-C99B-4778-BE3C-8C326E9A6488}" destId="{65A95275-BABB-4E10-9D72-ED6E678BB3E3}" srcOrd="1" destOrd="0" presId="urn:microsoft.com/office/officeart/2005/8/layout/list1"/>
    <dgm:cxn modelId="{851CBC0B-80EA-42D4-8DC2-5183FD198FA6}" type="presParOf" srcId="{689DC875-C74A-41F5-A868-E2CFDC10EDC9}" destId="{CC094DD9-42AF-42BC-8A6F-B5E05264E976}" srcOrd="13" destOrd="0" presId="urn:microsoft.com/office/officeart/2005/8/layout/list1"/>
    <dgm:cxn modelId="{2D98C691-5FAD-4105-A157-D16A402635B6}" type="presParOf" srcId="{689DC875-C74A-41F5-A868-E2CFDC10EDC9}" destId="{CF9A2EE9-B2BF-414D-9B4B-21EAAA58BDF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646FD-7F07-4215-B69B-4CC1A2E41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2F4C71-25CF-4AED-9BB4-799BA7736E75}">
      <dgm:prSet phldrT="[Text]" custT="1"/>
      <dgm:spPr/>
      <dgm:t>
        <a:bodyPr/>
        <a:lstStyle/>
        <a:p>
          <a:r>
            <a:rPr lang="en-US" altLang="zh-CN" sz="2400" b="1" dirty="0">
              <a:solidFill>
                <a:srgbClr val="FF0000"/>
              </a:solidFill>
            </a:rPr>
            <a:t>Data pre-processing</a:t>
          </a:r>
          <a:endParaRPr lang="zh-CN" altLang="en-US" sz="2400" b="1" dirty="0">
            <a:solidFill>
              <a:srgbClr val="FF0000"/>
            </a:solidFill>
          </a:endParaRPr>
        </a:p>
      </dgm:t>
    </dgm:pt>
    <dgm:pt modelId="{35FEE2F2-6F58-4BDC-87B5-8572F052B881}" type="parTrans" cxnId="{90A22CBE-4361-4E87-B697-B12D4DF0D56B}">
      <dgm:prSet/>
      <dgm:spPr/>
      <dgm:t>
        <a:bodyPr/>
        <a:lstStyle/>
        <a:p>
          <a:endParaRPr lang="zh-CN" altLang="en-US"/>
        </a:p>
      </dgm:t>
    </dgm:pt>
    <dgm:pt modelId="{17867E9E-517B-4C60-8C40-87F520445ED1}" type="sibTrans" cxnId="{90A22CBE-4361-4E87-B697-B12D4DF0D56B}">
      <dgm:prSet/>
      <dgm:spPr/>
      <dgm:t>
        <a:bodyPr/>
        <a:lstStyle/>
        <a:p>
          <a:endParaRPr lang="zh-CN" altLang="en-US"/>
        </a:p>
      </dgm:t>
    </dgm:pt>
    <dgm:pt modelId="{681F6866-AE73-4245-9BDB-8BAB1B9B8013}">
      <dgm:prSet phldrT="[Text]"/>
      <dgm:spPr/>
      <dgm:t>
        <a:bodyPr/>
        <a:lstStyle/>
        <a:p>
          <a:r>
            <a:rPr lang="en-AU" altLang="zh-CN" dirty="0"/>
            <a:t>Missing values</a:t>
          </a:r>
          <a:endParaRPr lang="zh-CN" altLang="en-US" dirty="0"/>
        </a:p>
      </dgm:t>
    </dgm:pt>
    <dgm:pt modelId="{F5121425-C119-450C-9608-E1E52F9AB5BD}" type="parTrans" cxnId="{DA003CA4-2532-4A65-8C0F-0E85764BBEA4}">
      <dgm:prSet/>
      <dgm:spPr/>
      <dgm:t>
        <a:bodyPr/>
        <a:lstStyle/>
        <a:p>
          <a:endParaRPr lang="zh-CN" altLang="en-US"/>
        </a:p>
      </dgm:t>
    </dgm:pt>
    <dgm:pt modelId="{FCE5F0E5-A897-49B0-BD57-33FFF13FC3B3}" type="sibTrans" cxnId="{DA003CA4-2532-4A65-8C0F-0E85764BBEA4}">
      <dgm:prSet/>
      <dgm:spPr/>
      <dgm:t>
        <a:bodyPr/>
        <a:lstStyle/>
        <a:p>
          <a:endParaRPr lang="zh-CN" altLang="en-US"/>
        </a:p>
      </dgm:t>
    </dgm:pt>
    <dgm:pt modelId="{9F75AC6E-61BC-4EB9-993B-4871551DB541}">
      <dgm:prSet phldrT="[Text]"/>
      <dgm:spPr/>
      <dgm:t>
        <a:bodyPr/>
        <a:lstStyle/>
        <a:p>
          <a:r>
            <a:rPr lang="en-AU" b="1" i="0" dirty="0"/>
            <a:t>Sales Trend Analysis</a:t>
          </a:r>
          <a:endParaRPr lang="zh-CN" altLang="en-US" dirty="0"/>
        </a:p>
      </dgm:t>
    </dgm:pt>
    <dgm:pt modelId="{CEDE682B-51B6-475D-B483-431742472845}" type="parTrans" cxnId="{A057356F-A08C-48A0-BFC2-623B86627CCF}">
      <dgm:prSet/>
      <dgm:spPr/>
      <dgm:t>
        <a:bodyPr/>
        <a:lstStyle/>
        <a:p>
          <a:endParaRPr lang="zh-CN" altLang="en-US"/>
        </a:p>
      </dgm:t>
    </dgm:pt>
    <dgm:pt modelId="{7EE64B94-C7D0-409A-BC3B-03D6103F60A1}" type="sibTrans" cxnId="{A057356F-A08C-48A0-BFC2-623B86627CCF}">
      <dgm:prSet/>
      <dgm:spPr/>
      <dgm:t>
        <a:bodyPr/>
        <a:lstStyle/>
        <a:p>
          <a:endParaRPr lang="zh-CN" altLang="en-US"/>
        </a:p>
      </dgm:t>
    </dgm:pt>
    <dgm:pt modelId="{8A805B14-6AFD-411E-8F14-EE79D374599A}">
      <dgm:prSet phldrT="[Text]"/>
      <dgm:spPr/>
      <dgm:t>
        <a:bodyPr/>
        <a:lstStyle/>
        <a:p>
          <a:r>
            <a:rPr lang="en-US" altLang="zh-CN" dirty="0"/>
            <a:t>Business Performance</a:t>
          </a:r>
          <a:endParaRPr lang="zh-CN" altLang="en-US" dirty="0"/>
        </a:p>
      </dgm:t>
    </dgm:pt>
    <dgm:pt modelId="{9A4B3148-95AC-4814-AB53-C980D28B802F}" type="parTrans" cxnId="{0A0751B4-89DB-49EE-AABD-BE7D07930015}">
      <dgm:prSet/>
      <dgm:spPr/>
      <dgm:t>
        <a:bodyPr/>
        <a:lstStyle/>
        <a:p>
          <a:endParaRPr lang="zh-CN" altLang="en-US"/>
        </a:p>
      </dgm:t>
    </dgm:pt>
    <dgm:pt modelId="{99389924-20FA-42CA-BAF7-7BE7EDFA7669}" type="sibTrans" cxnId="{0A0751B4-89DB-49EE-AABD-BE7D07930015}">
      <dgm:prSet/>
      <dgm:spPr/>
      <dgm:t>
        <a:bodyPr/>
        <a:lstStyle/>
        <a:p>
          <a:endParaRPr lang="zh-CN" altLang="en-US"/>
        </a:p>
      </dgm:t>
    </dgm:pt>
    <dgm:pt modelId="{3D6EAFD6-E71F-4049-A3EF-4BB748D70758}">
      <dgm:prSet phldrT="[Text]"/>
      <dgm:spPr/>
      <dgm:t>
        <a:bodyPr/>
        <a:lstStyle/>
        <a:p>
          <a:r>
            <a:rPr lang="en-US" altLang="zh-CN" dirty="0"/>
            <a:t>Product Contribution</a:t>
          </a:r>
          <a:endParaRPr lang="zh-CN" altLang="en-US" dirty="0"/>
        </a:p>
      </dgm:t>
    </dgm:pt>
    <dgm:pt modelId="{02AE44E5-37B2-46A2-BD98-C5D67C0AF378}" type="parTrans" cxnId="{887733E9-ACD0-4709-BF0C-3CFF76F15FAB}">
      <dgm:prSet/>
      <dgm:spPr/>
      <dgm:t>
        <a:bodyPr/>
        <a:lstStyle/>
        <a:p>
          <a:endParaRPr lang="zh-CN" altLang="en-US"/>
        </a:p>
      </dgm:t>
    </dgm:pt>
    <dgm:pt modelId="{66336083-E5D4-45C8-BB57-ED3AF83C185E}" type="sibTrans" cxnId="{887733E9-ACD0-4709-BF0C-3CFF76F15FAB}">
      <dgm:prSet/>
      <dgm:spPr/>
      <dgm:t>
        <a:bodyPr/>
        <a:lstStyle/>
        <a:p>
          <a:endParaRPr lang="zh-CN" altLang="en-US"/>
        </a:p>
      </dgm:t>
    </dgm:pt>
    <dgm:pt modelId="{4F1C4DFE-E3D0-4E86-A39B-2577A9CD278D}">
      <dgm:prSet phldrT="[Text]"/>
      <dgm:spPr/>
      <dgm:t>
        <a:bodyPr/>
        <a:lstStyle/>
        <a:p>
          <a:r>
            <a:rPr lang="en-US" altLang="zh-CN" b="1" dirty="0"/>
            <a:t>Customer Analysis</a:t>
          </a:r>
          <a:endParaRPr lang="zh-CN" altLang="en-US" b="1" dirty="0"/>
        </a:p>
      </dgm:t>
    </dgm:pt>
    <dgm:pt modelId="{99051A7B-FFDA-4292-AF12-FA9CCB8AC064}" type="parTrans" cxnId="{D06B7A2F-5A27-46F5-9828-1748A603D624}">
      <dgm:prSet/>
      <dgm:spPr/>
      <dgm:t>
        <a:bodyPr/>
        <a:lstStyle/>
        <a:p>
          <a:endParaRPr lang="zh-CN" altLang="en-US"/>
        </a:p>
      </dgm:t>
    </dgm:pt>
    <dgm:pt modelId="{9F0F86C7-A0A8-4133-B219-FAEFC69C223C}" type="sibTrans" cxnId="{D06B7A2F-5A27-46F5-9828-1748A603D624}">
      <dgm:prSet/>
      <dgm:spPr/>
      <dgm:t>
        <a:bodyPr/>
        <a:lstStyle/>
        <a:p>
          <a:endParaRPr lang="zh-CN" altLang="en-US"/>
        </a:p>
      </dgm:t>
    </dgm:pt>
    <dgm:pt modelId="{61CB1F75-A0F3-4CA6-B0C9-E6D7B6F3112B}">
      <dgm:prSet phldrT="[Text]"/>
      <dgm:spPr/>
      <dgm:t>
        <a:bodyPr/>
        <a:lstStyle/>
        <a:p>
          <a:r>
            <a:rPr lang="en-US" altLang="zh-CN" dirty="0"/>
            <a:t>Demographics</a:t>
          </a:r>
          <a:endParaRPr lang="zh-CN" altLang="en-US" dirty="0"/>
        </a:p>
      </dgm:t>
    </dgm:pt>
    <dgm:pt modelId="{CB9365F8-DD84-4067-8157-236837A7C0AE}" type="parTrans" cxnId="{FBFB317A-4352-4779-80AB-9C6AD8CAAB57}">
      <dgm:prSet/>
      <dgm:spPr/>
      <dgm:t>
        <a:bodyPr/>
        <a:lstStyle/>
        <a:p>
          <a:endParaRPr lang="zh-CN" altLang="en-US"/>
        </a:p>
      </dgm:t>
    </dgm:pt>
    <dgm:pt modelId="{522D012B-085B-40C9-A4B0-AB89A0B612C1}" type="sibTrans" cxnId="{FBFB317A-4352-4779-80AB-9C6AD8CAAB57}">
      <dgm:prSet/>
      <dgm:spPr/>
      <dgm:t>
        <a:bodyPr/>
        <a:lstStyle/>
        <a:p>
          <a:endParaRPr lang="zh-CN" altLang="en-US"/>
        </a:p>
      </dgm:t>
    </dgm:pt>
    <dgm:pt modelId="{98E7C9F5-A699-4A62-AB1E-F9340D086463}">
      <dgm:prSet phldrT="[Text]"/>
      <dgm:spPr/>
      <dgm:t>
        <a:bodyPr/>
        <a:lstStyle/>
        <a:p>
          <a:r>
            <a:rPr lang="en-US" altLang="zh-CN" dirty="0"/>
            <a:t>Behavior Patterns</a:t>
          </a:r>
          <a:endParaRPr lang="zh-CN" altLang="en-US" dirty="0"/>
        </a:p>
      </dgm:t>
    </dgm:pt>
    <dgm:pt modelId="{1884F1EF-2EFC-4626-AE22-95F039F56EF1}" type="parTrans" cxnId="{99FF41BA-6C78-4BD5-80D8-7C2F448DB28E}">
      <dgm:prSet/>
      <dgm:spPr/>
      <dgm:t>
        <a:bodyPr/>
        <a:lstStyle/>
        <a:p>
          <a:endParaRPr lang="zh-CN" altLang="en-US"/>
        </a:p>
      </dgm:t>
    </dgm:pt>
    <dgm:pt modelId="{ECC40D6C-F782-4B50-BA7A-E529CAFD25D8}" type="sibTrans" cxnId="{99FF41BA-6C78-4BD5-80D8-7C2F448DB28E}">
      <dgm:prSet/>
      <dgm:spPr/>
      <dgm:t>
        <a:bodyPr/>
        <a:lstStyle/>
        <a:p>
          <a:endParaRPr lang="zh-CN" altLang="en-US"/>
        </a:p>
      </dgm:t>
    </dgm:pt>
    <dgm:pt modelId="{03922960-7288-467E-98BB-B156533BF20C}">
      <dgm:prSet phldrT="[Text]"/>
      <dgm:spPr/>
      <dgm:t>
        <a:bodyPr/>
        <a:lstStyle/>
        <a:p>
          <a:r>
            <a:rPr lang="en-US" altLang="zh-CN" b="1" dirty="0"/>
            <a:t>Customer/ Order Segmentation</a:t>
          </a:r>
          <a:endParaRPr lang="zh-CN" altLang="en-US" b="1" dirty="0"/>
        </a:p>
      </dgm:t>
    </dgm:pt>
    <dgm:pt modelId="{67EAA425-991A-4947-A584-7B15790E0A24}" type="parTrans" cxnId="{22BDFF92-2BAD-46F9-AA4E-C35BA9F1340C}">
      <dgm:prSet/>
      <dgm:spPr/>
      <dgm:t>
        <a:bodyPr/>
        <a:lstStyle/>
        <a:p>
          <a:endParaRPr lang="zh-CN" altLang="en-US"/>
        </a:p>
      </dgm:t>
    </dgm:pt>
    <dgm:pt modelId="{C0146BDC-A8A4-4840-80C6-04E7CDB8DC34}" type="sibTrans" cxnId="{22BDFF92-2BAD-46F9-AA4E-C35BA9F1340C}">
      <dgm:prSet/>
      <dgm:spPr/>
      <dgm:t>
        <a:bodyPr/>
        <a:lstStyle/>
        <a:p>
          <a:endParaRPr lang="zh-CN" altLang="en-US"/>
        </a:p>
      </dgm:t>
    </dgm:pt>
    <dgm:pt modelId="{7D152836-4ED4-4188-974E-491685D58E2C}">
      <dgm:prSet phldrT="[Text]"/>
      <dgm:spPr/>
      <dgm:t>
        <a:bodyPr/>
        <a:lstStyle/>
        <a:p>
          <a:r>
            <a:rPr lang="en-US" altLang="zh-CN" b="0" dirty="0"/>
            <a:t>RFM analysis</a:t>
          </a:r>
          <a:endParaRPr lang="zh-CN" altLang="en-US" b="0" dirty="0"/>
        </a:p>
      </dgm:t>
    </dgm:pt>
    <dgm:pt modelId="{75C8CD82-C23A-415E-ACAA-9BD7A2257623}" type="parTrans" cxnId="{AC3EB0BA-4CE7-4C51-8445-59B4050BBEF4}">
      <dgm:prSet/>
      <dgm:spPr/>
      <dgm:t>
        <a:bodyPr/>
        <a:lstStyle/>
        <a:p>
          <a:endParaRPr lang="zh-CN" altLang="en-US"/>
        </a:p>
      </dgm:t>
    </dgm:pt>
    <dgm:pt modelId="{B5062493-7567-44F8-8C90-12A16B459DFF}" type="sibTrans" cxnId="{AC3EB0BA-4CE7-4C51-8445-59B4050BBEF4}">
      <dgm:prSet/>
      <dgm:spPr/>
      <dgm:t>
        <a:bodyPr/>
        <a:lstStyle/>
        <a:p>
          <a:endParaRPr lang="zh-CN" altLang="en-US"/>
        </a:p>
      </dgm:t>
    </dgm:pt>
    <dgm:pt modelId="{C0F4350A-A565-45E2-88FE-2D715514E025}">
      <dgm:prSet phldrT="[Text]"/>
      <dgm:spPr/>
      <dgm:t>
        <a:bodyPr/>
        <a:lstStyle/>
        <a:p>
          <a:r>
            <a:rPr lang="en-US" altLang="zh-CN" b="0" dirty="0"/>
            <a:t>K-mean Cluster analysis</a:t>
          </a:r>
          <a:endParaRPr lang="zh-CN" altLang="en-US" b="0" dirty="0"/>
        </a:p>
      </dgm:t>
    </dgm:pt>
    <dgm:pt modelId="{770B29C7-4224-4610-BEDB-A94E9FDC2FBB}" type="parTrans" cxnId="{22700F7E-3D8A-45D7-8B83-965104AC3355}">
      <dgm:prSet/>
      <dgm:spPr/>
      <dgm:t>
        <a:bodyPr/>
        <a:lstStyle/>
        <a:p>
          <a:endParaRPr lang="zh-CN" altLang="en-US"/>
        </a:p>
      </dgm:t>
    </dgm:pt>
    <dgm:pt modelId="{8C39C14E-89CE-4D49-81F8-576501EDF598}" type="sibTrans" cxnId="{22700F7E-3D8A-45D7-8B83-965104AC3355}">
      <dgm:prSet/>
      <dgm:spPr/>
      <dgm:t>
        <a:bodyPr/>
        <a:lstStyle/>
        <a:p>
          <a:endParaRPr lang="zh-CN" altLang="en-US"/>
        </a:p>
      </dgm:t>
    </dgm:pt>
    <dgm:pt modelId="{C92F10E8-A13B-4D4D-B8F4-2DD7089D7D77}">
      <dgm:prSet phldrT="[Text]"/>
      <dgm:spPr/>
      <dgm:t>
        <a:bodyPr/>
        <a:lstStyle/>
        <a:p>
          <a:r>
            <a:rPr lang="en-AU" altLang="zh-CN" dirty="0"/>
            <a:t>Duplicate items</a:t>
          </a:r>
          <a:endParaRPr lang="zh-CN" altLang="en-US" dirty="0"/>
        </a:p>
      </dgm:t>
    </dgm:pt>
    <dgm:pt modelId="{B5AFDAF5-D2E2-4824-ADB1-664DC354F981}" type="parTrans" cxnId="{36E3333A-3498-459D-BD9F-A810012D5816}">
      <dgm:prSet/>
      <dgm:spPr/>
      <dgm:t>
        <a:bodyPr/>
        <a:lstStyle/>
        <a:p>
          <a:endParaRPr lang="zh-CN" altLang="en-US"/>
        </a:p>
      </dgm:t>
    </dgm:pt>
    <dgm:pt modelId="{13E271B2-A13B-4F20-986C-ECA95FE8B78E}" type="sibTrans" cxnId="{36E3333A-3498-459D-BD9F-A810012D5816}">
      <dgm:prSet/>
      <dgm:spPr/>
      <dgm:t>
        <a:bodyPr/>
        <a:lstStyle/>
        <a:p>
          <a:endParaRPr lang="zh-CN" altLang="en-US"/>
        </a:p>
      </dgm:t>
    </dgm:pt>
    <dgm:pt modelId="{475D87E5-64E6-432C-9972-359162E1BF0B}" type="pres">
      <dgm:prSet presAssocID="{62F646FD-7F07-4215-B69B-4CC1A2E417CF}" presName="linear" presStyleCnt="0">
        <dgm:presLayoutVars>
          <dgm:animLvl val="lvl"/>
          <dgm:resizeHandles val="exact"/>
        </dgm:presLayoutVars>
      </dgm:prSet>
      <dgm:spPr/>
    </dgm:pt>
    <dgm:pt modelId="{2D1888C2-E6AA-4CFD-9CBE-6B4EE0A89122}" type="pres">
      <dgm:prSet presAssocID="{6F2F4C71-25CF-4AED-9BB4-799BA7736E75}" presName="parentText" presStyleLbl="node1" presStyleIdx="0" presStyleCnt="4">
        <dgm:presLayoutVars>
          <dgm:chMax val="0"/>
          <dgm:bulletEnabled val="1"/>
        </dgm:presLayoutVars>
      </dgm:prSet>
      <dgm:spPr/>
    </dgm:pt>
    <dgm:pt modelId="{44EA0B24-9574-47E7-9FDE-0ECCD2E4C3AD}" type="pres">
      <dgm:prSet presAssocID="{6F2F4C71-25CF-4AED-9BB4-799BA7736E75}" presName="childText" presStyleLbl="revTx" presStyleIdx="0" presStyleCnt="4">
        <dgm:presLayoutVars>
          <dgm:bulletEnabled val="1"/>
        </dgm:presLayoutVars>
      </dgm:prSet>
      <dgm:spPr/>
    </dgm:pt>
    <dgm:pt modelId="{A64ED6C4-2BD9-48A9-AFA5-013E399243A7}" type="pres">
      <dgm:prSet presAssocID="{9F75AC6E-61BC-4EB9-993B-4871551DB541}" presName="parentText" presStyleLbl="node1" presStyleIdx="1" presStyleCnt="4">
        <dgm:presLayoutVars>
          <dgm:chMax val="0"/>
          <dgm:bulletEnabled val="1"/>
        </dgm:presLayoutVars>
      </dgm:prSet>
      <dgm:spPr/>
    </dgm:pt>
    <dgm:pt modelId="{1DB84126-4663-49B8-88D6-990D8E3EF040}" type="pres">
      <dgm:prSet presAssocID="{9F75AC6E-61BC-4EB9-993B-4871551DB541}" presName="childText" presStyleLbl="revTx" presStyleIdx="1" presStyleCnt="4">
        <dgm:presLayoutVars>
          <dgm:bulletEnabled val="1"/>
        </dgm:presLayoutVars>
      </dgm:prSet>
      <dgm:spPr/>
    </dgm:pt>
    <dgm:pt modelId="{2908F701-F5ED-4564-B6F2-038EF6E09D21}" type="pres">
      <dgm:prSet presAssocID="{4F1C4DFE-E3D0-4E86-A39B-2577A9CD278D}" presName="parentText" presStyleLbl="node1" presStyleIdx="2" presStyleCnt="4">
        <dgm:presLayoutVars>
          <dgm:chMax val="0"/>
          <dgm:bulletEnabled val="1"/>
        </dgm:presLayoutVars>
      </dgm:prSet>
      <dgm:spPr/>
    </dgm:pt>
    <dgm:pt modelId="{46EC3607-4706-4F0B-9BA6-933823C6219B}" type="pres">
      <dgm:prSet presAssocID="{4F1C4DFE-E3D0-4E86-A39B-2577A9CD278D}" presName="childText" presStyleLbl="revTx" presStyleIdx="2" presStyleCnt="4">
        <dgm:presLayoutVars>
          <dgm:bulletEnabled val="1"/>
        </dgm:presLayoutVars>
      </dgm:prSet>
      <dgm:spPr/>
    </dgm:pt>
    <dgm:pt modelId="{608DDC20-F53B-4D1B-B0D4-9D1B47E9BF46}" type="pres">
      <dgm:prSet presAssocID="{03922960-7288-467E-98BB-B156533BF20C}" presName="parentText" presStyleLbl="node1" presStyleIdx="3" presStyleCnt="4">
        <dgm:presLayoutVars>
          <dgm:chMax val="0"/>
          <dgm:bulletEnabled val="1"/>
        </dgm:presLayoutVars>
      </dgm:prSet>
      <dgm:spPr/>
    </dgm:pt>
    <dgm:pt modelId="{1314F04E-DD45-4C0D-8FC7-97FE1C43022F}" type="pres">
      <dgm:prSet presAssocID="{03922960-7288-467E-98BB-B156533BF20C}" presName="childText" presStyleLbl="revTx" presStyleIdx="3" presStyleCnt="4">
        <dgm:presLayoutVars>
          <dgm:bulletEnabled val="1"/>
        </dgm:presLayoutVars>
      </dgm:prSet>
      <dgm:spPr/>
    </dgm:pt>
  </dgm:ptLst>
  <dgm:cxnLst>
    <dgm:cxn modelId="{F7A40304-4E41-47D2-9318-3697A739447C}" type="presOf" srcId="{8A805B14-6AFD-411E-8F14-EE79D374599A}" destId="{1DB84126-4663-49B8-88D6-990D8E3EF040}" srcOrd="0" destOrd="0" presId="urn:microsoft.com/office/officeart/2005/8/layout/vList2"/>
    <dgm:cxn modelId="{C18E7B1F-FAB3-4CDF-B818-F3A9F16BF528}" type="presOf" srcId="{C0F4350A-A565-45E2-88FE-2D715514E025}" destId="{1314F04E-DD45-4C0D-8FC7-97FE1C43022F}" srcOrd="0" destOrd="1" presId="urn:microsoft.com/office/officeart/2005/8/layout/vList2"/>
    <dgm:cxn modelId="{D06B7A2F-5A27-46F5-9828-1748A603D624}" srcId="{62F646FD-7F07-4215-B69B-4CC1A2E417CF}" destId="{4F1C4DFE-E3D0-4E86-A39B-2577A9CD278D}" srcOrd="2" destOrd="0" parTransId="{99051A7B-FFDA-4292-AF12-FA9CCB8AC064}" sibTransId="{9F0F86C7-A0A8-4133-B219-FAEFC69C223C}"/>
    <dgm:cxn modelId="{36E3333A-3498-459D-BD9F-A810012D5816}" srcId="{6F2F4C71-25CF-4AED-9BB4-799BA7736E75}" destId="{C92F10E8-A13B-4D4D-B8F4-2DD7089D7D77}" srcOrd="1" destOrd="0" parTransId="{B5AFDAF5-D2E2-4824-ADB1-664DC354F981}" sibTransId="{13E271B2-A13B-4F20-986C-ECA95FE8B78E}"/>
    <dgm:cxn modelId="{2A8A4545-B463-4164-8B5D-367D67801B5F}" type="presOf" srcId="{98E7C9F5-A699-4A62-AB1E-F9340D086463}" destId="{46EC3607-4706-4F0B-9BA6-933823C6219B}" srcOrd="0" destOrd="1" presId="urn:microsoft.com/office/officeart/2005/8/layout/vList2"/>
    <dgm:cxn modelId="{F4A37749-8DFC-4B2B-8CF6-193E955792F5}" type="presOf" srcId="{03922960-7288-467E-98BB-B156533BF20C}" destId="{608DDC20-F53B-4D1B-B0D4-9D1B47E9BF46}" srcOrd="0" destOrd="0" presId="urn:microsoft.com/office/officeart/2005/8/layout/vList2"/>
    <dgm:cxn modelId="{31C2614B-852F-49A5-BF8A-C42D685D5D78}" type="presOf" srcId="{4F1C4DFE-E3D0-4E86-A39B-2577A9CD278D}" destId="{2908F701-F5ED-4564-B6F2-038EF6E09D21}" srcOrd="0" destOrd="0" presId="urn:microsoft.com/office/officeart/2005/8/layout/vList2"/>
    <dgm:cxn modelId="{2242164C-20B6-4F98-A80E-82FC42876E2D}" type="presOf" srcId="{3D6EAFD6-E71F-4049-A3EF-4BB748D70758}" destId="{1DB84126-4663-49B8-88D6-990D8E3EF040}" srcOrd="0" destOrd="1" presId="urn:microsoft.com/office/officeart/2005/8/layout/vList2"/>
    <dgm:cxn modelId="{A057356F-A08C-48A0-BFC2-623B86627CCF}" srcId="{62F646FD-7F07-4215-B69B-4CC1A2E417CF}" destId="{9F75AC6E-61BC-4EB9-993B-4871551DB541}" srcOrd="1" destOrd="0" parTransId="{CEDE682B-51B6-475D-B483-431742472845}" sibTransId="{7EE64B94-C7D0-409A-BC3B-03D6103F60A1}"/>
    <dgm:cxn modelId="{5356C071-A962-4927-AACE-D637939D8C5F}" type="presOf" srcId="{9F75AC6E-61BC-4EB9-993B-4871551DB541}" destId="{A64ED6C4-2BD9-48A9-AFA5-013E399243A7}" srcOrd="0" destOrd="0" presId="urn:microsoft.com/office/officeart/2005/8/layout/vList2"/>
    <dgm:cxn modelId="{FBFB317A-4352-4779-80AB-9C6AD8CAAB57}" srcId="{4F1C4DFE-E3D0-4E86-A39B-2577A9CD278D}" destId="{61CB1F75-A0F3-4CA6-B0C9-E6D7B6F3112B}" srcOrd="0" destOrd="0" parTransId="{CB9365F8-DD84-4067-8157-236837A7C0AE}" sibTransId="{522D012B-085B-40C9-A4B0-AB89A0B612C1}"/>
    <dgm:cxn modelId="{22700F7E-3D8A-45D7-8B83-965104AC3355}" srcId="{03922960-7288-467E-98BB-B156533BF20C}" destId="{C0F4350A-A565-45E2-88FE-2D715514E025}" srcOrd="1" destOrd="0" parTransId="{770B29C7-4224-4610-BEDB-A94E9FDC2FBB}" sibTransId="{8C39C14E-89CE-4D49-81F8-576501EDF598}"/>
    <dgm:cxn modelId="{BBA79280-EFB2-4041-A713-23E3B46C750F}" type="presOf" srcId="{7D152836-4ED4-4188-974E-491685D58E2C}" destId="{1314F04E-DD45-4C0D-8FC7-97FE1C43022F}" srcOrd="0" destOrd="0" presId="urn:microsoft.com/office/officeart/2005/8/layout/vList2"/>
    <dgm:cxn modelId="{22BDFF92-2BAD-46F9-AA4E-C35BA9F1340C}" srcId="{62F646FD-7F07-4215-B69B-4CC1A2E417CF}" destId="{03922960-7288-467E-98BB-B156533BF20C}" srcOrd="3" destOrd="0" parTransId="{67EAA425-991A-4947-A584-7B15790E0A24}" sibTransId="{C0146BDC-A8A4-4840-80C6-04E7CDB8DC34}"/>
    <dgm:cxn modelId="{3CF43F9A-E6D4-4735-BBCB-D5C366DE5F35}" type="presOf" srcId="{62F646FD-7F07-4215-B69B-4CC1A2E417CF}" destId="{475D87E5-64E6-432C-9972-359162E1BF0B}" srcOrd="0" destOrd="0" presId="urn:microsoft.com/office/officeart/2005/8/layout/vList2"/>
    <dgm:cxn modelId="{DA003CA4-2532-4A65-8C0F-0E85764BBEA4}" srcId="{6F2F4C71-25CF-4AED-9BB4-799BA7736E75}" destId="{681F6866-AE73-4245-9BDB-8BAB1B9B8013}" srcOrd="0" destOrd="0" parTransId="{F5121425-C119-450C-9608-E1E52F9AB5BD}" sibTransId="{FCE5F0E5-A897-49B0-BD57-33FFF13FC3B3}"/>
    <dgm:cxn modelId="{BC640DB3-C7E4-4C29-AD73-05EFEE0B335E}" type="presOf" srcId="{C92F10E8-A13B-4D4D-B8F4-2DD7089D7D77}" destId="{44EA0B24-9574-47E7-9FDE-0ECCD2E4C3AD}" srcOrd="0" destOrd="1" presId="urn:microsoft.com/office/officeart/2005/8/layout/vList2"/>
    <dgm:cxn modelId="{EE5DC3B3-C2A1-489A-BA13-FFD6D2F32B73}" type="presOf" srcId="{6F2F4C71-25CF-4AED-9BB4-799BA7736E75}" destId="{2D1888C2-E6AA-4CFD-9CBE-6B4EE0A89122}" srcOrd="0" destOrd="0" presId="urn:microsoft.com/office/officeart/2005/8/layout/vList2"/>
    <dgm:cxn modelId="{0A0751B4-89DB-49EE-AABD-BE7D07930015}" srcId="{9F75AC6E-61BC-4EB9-993B-4871551DB541}" destId="{8A805B14-6AFD-411E-8F14-EE79D374599A}" srcOrd="0" destOrd="0" parTransId="{9A4B3148-95AC-4814-AB53-C980D28B802F}" sibTransId="{99389924-20FA-42CA-BAF7-7BE7EDFA7669}"/>
    <dgm:cxn modelId="{552B17B6-136C-4258-9022-E4C57F99D64D}" type="presOf" srcId="{681F6866-AE73-4245-9BDB-8BAB1B9B8013}" destId="{44EA0B24-9574-47E7-9FDE-0ECCD2E4C3AD}" srcOrd="0" destOrd="0" presId="urn:microsoft.com/office/officeart/2005/8/layout/vList2"/>
    <dgm:cxn modelId="{99FF41BA-6C78-4BD5-80D8-7C2F448DB28E}" srcId="{4F1C4DFE-E3D0-4E86-A39B-2577A9CD278D}" destId="{98E7C9F5-A699-4A62-AB1E-F9340D086463}" srcOrd="1" destOrd="0" parTransId="{1884F1EF-2EFC-4626-AE22-95F039F56EF1}" sibTransId="{ECC40D6C-F782-4B50-BA7A-E529CAFD25D8}"/>
    <dgm:cxn modelId="{AC3EB0BA-4CE7-4C51-8445-59B4050BBEF4}" srcId="{03922960-7288-467E-98BB-B156533BF20C}" destId="{7D152836-4ED4-4188-974E-491685D58E2C}" srcOrd="0" destOrd="0" parTransId="{75C8CD82-C23A-415E-ACAA-9BD7A2257623}" sibTransId="{B5062493-7567-44F8-8C90-12A16B459DFF}"/>
    <dgm:cxn modelId="{90A22CBE-4361-4E87-B697-B12D4DF0D56B}" srcId="{62F646FD-7F07-4215-B69B-4CC1A2E417CF}" destId="{6F2F4C71-25CF-4AED-9BB4-799BA7736E75}" srcOrd="0" destOrd="0" parTransId="{35FEE2F2-6F58-4BDC-87B5-8572F052B881}" sibTransId="{17867E9E-517B-4C60-8C40-87F520445ED1}"/>
    <dgm:cxn modelId="{887733E9-ACD0-4709-BF0C-3CFF76F15FAB}" srcId="{9F75AC6E-61BC-4EB9-993B-4871551DB541}" destId="{3D6EAFD6-E71F-4049-A3EF-4BB748D70758}" srcOrd="1" destOrd="0" parTransId="{02AE44E5-37B2-46A2-BD98-C5D67C0AF378}" sibTransId="{66336083-E5D4-45C8-BB57-ED3AF83C185E}"/>
    <dgm:cxn modelId="{A34AFFF0-02EB-48F8-ACA0-92709E41DF95}" type="presOf" srcId="{61CB1F75-A0F3-4CA6-B0C9-E6D7B6F3112B}" destId="{46EC3607-4706-4F0B-9BA6-933823C6219B}" srcOrd="0" destOrd="0" presId="urn:microsoft.com/office/officeart/2005/8/layout/vList2"/>
    <dgm:cxn modelId="{F8E09698-63EA-4DEF-B30E-BFFC03F3679F}" type="presParOf" srcId="{475D87E5-64E6-432C-9972-359162E1BF0B}" destId="{2D1888C2-E6AA-4CFD-9CBE-6B4EE0A89122}" srcOrd="0" destOrd="0" presId="urn:microsoft.com/office/officeart/2005/8/layout/vList2"/>
    <dgm:cxn modelId="{9B89C4E5-A80C-4DCE-86CD-343B9A8E038A}" type="presParOf" srcId="{475D87E5-64E6-432C-9972-359162E1BF0B}" destId="{44EA0B24-9574-47E7-9FDE-0ECCD2E4C3AD}" srcOrd="1" destOrd="0" presId="urn:microsoft.com/office/officeart/2005/8/layout/vList2"/>
    <dgm:cxn modelId="{630E8D1D-CD57-403B-BF1B-D7981F0373D1}" type="presParOf" srcId="{475D87E5-64E6-432C-9972-359162E1BF0B}" destId="{A64ED6C4-2BD9-48A9-AFA5-013E399243A7}" srcOrd="2" destOrd="0" presId="urn:microsoft.com/office/officeart/2005/8/layout/vList2"/>
    <dgm:cxn modelId="{8E8500F6-9B06-4B39-88F8-F67D80252BDE}" type="presParOf" srcId="{475D87E5-64E6-432C-9972-359162E1BF0B}" destId="{1DB84126-4663-49B8-88D6-990D8E3EF040}" srcOrd="3" destOrd="0" presId="urn:microsoft.com/office/officeart/2005/8/layout/vList2"/>
    <dgm:cxn modelId="{1AA04D6D-0662-4393-BCE6-C2973635120A}" type="presParOf" srcId="{475D87E5-64E6-432C-9972-359162E1BF0B}" destId="{2908F701-F5ED-4564-B6F2-038EF6E09D21}" srcOrd="4" destOrd="0" presId="urn:microsoft.com/office/officeart/2005/8/layout/vList2"/>
    <dgm:cxn modelId="{C064DAC4-51BE-4FCC-9631-6AF1971A0560}" type="presParOf" srcId="{475D87E5-64E6-432C-9972-359162E1BF0B}" destId="{46EC3607-4706-4F0B-9BA6-933823C6219B}" srcOrd="5" destOrd="0" presId="urn:microsoft.com/office/officeart/2005/8/layout/vList2"/>
    <dgm:cxn modelId="{B28179D1-9D17-45EE-BCD2-86AD4AC2BDB0}" type="presParOf" srcId="{475D87E5-64E6-432C-9972-359162E1BF0B}" destId="{608DDC20-F53B-4D1B-B0D4-9D1B47E9BF46}" srcOrd="6" destOrd="0" presId="urn:microsoft.com/office/officeart/2005/8/layout/vList2"/>
    <dgm:cxn modelId="{02CAB5F0-B321-410B-A7E0-486A7E4CF11F}" type="presParOf" srcId="{475D87E5-64E6-432C-9972-359162E1BF0B}" destId="{1314F04E-DD45-4C0D-8FC7-97FE1C43022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F646FD-7F07-4215-B69B-4CC1A2E41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2F4C71-25CF-4AED-9BB4-799BA7736E75}">
      <dgm:prSet phldrT="[Text]"/>
      <dgm:spPr/>
      <dgm:t>
        <a:bodyPr/>
        <a:lstStyle/>
        <a:p>
          <a:r>
            <a:rPr lang="en-US" altLang="zh-CN" b="1" dirty="0"/>
            <a:t>Data pre-processing</a:t>
          </a:r>
          <a:endParaRPr lang="zh-CN" altLang="en-US" b="1" dirty="0"/>
        </a:p>
      </dgm:t>
    </dgm:pt>
    <dgm:pt modelId="{35FEE2F2-6F58-4BDC-87B5-8572F052B881}" type="parTrans" cxnId="{90A22CBE-4361-4E87-B697-B12D4DF0D56B}">
      <dgm:prSet/>
      <dgm:spPr/>
      <dgm:t>
        <a:bodyPr/>
        <a:lstStyle/>
        <a:p>
          <a:endParaRPr lang="zh-CN" altLang="en-US"/>
        </a:p>
      </dgm:t>
    </dgm:pt>
    <dgm:pt modelId="{17867E9E-517B-4C60-8C40-87F520445ED1}" type="sibTrans" cxnId="{90A22CBE-4361-4E87-B697-B12D4DF0D56B}">
      <dgm:prSet/>
      <dgm:spPr/>
      <dgm:t>
        <a:bodyPr/>
        <a:lstStyle/>
        <a:p>
          <a:endParaRPr lang="zh-CN" altLang="en-US"/>
        </a:p>
      </dgm:t>
    </dgm:pt>
    <dgm:pt modelId="{681F6866-AE73-4245-9BDB-8BAB1B9B8013}">
      <dgm:prSet phldrT="[Text]"/>
      <dgm:spPr/>
      <dgm:t>
        <a:bodyPr/>
        <a:lstStyle/>
        <a:p>
          <a:r>
            <a:rPr lang="en-AU" altLang="zh-CN" dirty="0"/>
            <a:t>Missing values</a:t>
          </a:r>
          <a:endParaRPr lang="zh-CN" altLang="en-US" dirty="0"/>
        </a:p>
      </dgm:t>
    </dgm:pt>
    <dgm:pt modelId="{F5121425-C119-450C-9608-E1E52F9AB5BD}" type="parTrans" cxnId="{DA003CA4-2532-4A65-8C0F-0E85764BBEA4}">
      <dgm:prSet/>
      <dgm:spPr/>
      <dgm:t>
        <a:bodyPr/>
        <a:lstStyle/>
        <a:p>
          <a:endParaRPr lang="zh-CN" altLang="en-US"/>
        </a:p>
      </dgm:t>
    </dgm:pt>
    <dgm:pt modelId="{FCE5F0E5-A897-49B0-BD57-33FFF13FC3B3}" type="sibTrans" cxnId="{DA003CA4-2532-4A65-8C0F-0E85764BBEA4}">
      <dgm:prSet/>
      <dgm:spPr/>
      <dgm:t>
        <a:bodyPr/>
        <a:lstStyle/>
        <a:p>
          <a:endParaRPr lang="zh-CN" altLang="en-US"/>
        </a:p>
      </dgm:t>
    </dgm:pt>
    <dgm:pt modelId="{9F75AC6E-61BC-4EB9-993B-4871551DB541}">
      <dgm:prSet phldrT="[Text]" custT="1"/>
      <dgm:spPr/>
      <dgm:t>
        <a:bodyPr/>
        <a:lstStyle/>
        <a:p>
          <a:r>
            <a:rPr lang="en-AU" sz="2400" b="1" i="0" dirty="0">
              <a:solidFill>
                <a:srgbClr val="FF0000"/>
              </a:solidFill>
            </a:rPr>
            <a:t>Sales Trend Analysis</a:t>
          </a:r>
          <a:endParaRPr lang="zh-CN" altLang="en-US" sz="2400" dirty="0">
            <a:solidFill>
              <a:srgbClr val="FF0000"/>
            </a:solidFill>
          </a:endParaRPr>
        </a:p>
      </dgm:t>
    </dgm:pt>
    <dgm:pt modelId="{CEDE682B-51B6-475D-B483-431742472845}" type="parTrans" cxnId="{A057356F-A08C-48A0-BFC2-623B86627CCF}">
      <dgm:prSet/>
      <dgm:spPr/>
      <dgm:t>
        <a:bodyPr/>
        <a:lstStyle/>
        <a:p>
          <a:endParaRPr lang="zh-CN" altLang="en-US"/>
        </a:p>
      </dgm:t>
    </dgm:pt>
    <dgm:pt modelId="{7EE64B94-C7D0-409A-BC3B-03D6103F60A1}" type="sibTrans" cxnId="{A057356F-A08C-48A0-BFC2-623B86627CCF}">
      <dgm:prSet/>
      <dgm:spPr/>
      <dgm:t>
        <a:bodyPr/>
        <a:lstStyle/>
        <a:p>
          <a:endParaRPr lang="zh-CN" altLang="en-US"/>
        </a:p>
      </dgm:t>
    </dgm:pt>
    <dgm:pt modelId="{8A805B14-6AFD-411E-8F14-EE79D374599A}">
      <dgm:prSet phldrT="[Text]"/>
      <dgm:spPr/>
      <dgm:t>
        <a:bodyPr/>
        <a:lstStyle/>
        <a:p>
          <a:r>
            <a:rPr lang="en-US" altLang="zh-CN" dirty="0"/>
            <a:t>Business Performance</a:t>
          </a:r>
          <a:endParaRPr lang="zh-CN" altLang="en-US" dirty="0"/>
        </a:p>
      </dgm:t>
    </dgm:pt>
    <dgm:pt modelId="{9A4B3148-95AC-4814-AB53-C980D28B802F}" type="parTrans" cxnId="{0A0751B4-89DB-49EE-AABD-BE7D07930015}">
      <dgm:prSet/>
      <dgm:spPr/>
      <dgm:t>
        <a:bodyPr/>
        <a:lstStyle/>
        <a:p>
          <a:endParaRPr lang="zh-CN" altLang="en-US"/>
        </a:p>
      </dgm:t>
    </dgm:pt>
    <dgm:pt modelId="{99389924-20FA-42CA-BAF7-7BE7EDFA7669}" type="sibTrans" cxnId="{0A0751B4-89DB-49EE-AABD-BE7D07930015}">
      <dgm:prSet/>
      <dgm:spPr/>
      <dgm:t>
        <a:bodyPr/>
        <a:lstStyle/>
        <a:p>
          <a:endParaRPr lang="zh-CN" altLang="en-US"/>
        </a:p>
      </dgm:t>
    </dgm:pt>
    <dgm:pt modelId="{3D6EAFD6-E71F-4049-A3EF-4BB748D70758}">
      <dgm:prSet phldrT="[Text]"/>
      <dgm:spPr/>
      <dgm:t>
        <a:bodyPr/>
        <a:lstStyle/>
        <a:p>
          <a:r>
            <a:rPr lang="en-US" altLang="zh-CN" dirty="0"/>
            <a:t>Product Contribution</a:t>
          </a:r>
          <a:endParaRPr lang="zh-CN" altLang="en-US" dirty="0"/>
        </a:p>
      </dgm:t>
    </dgm:pt>
    <dgm:pt modelId="{02AE44E5-37B2-46A2-BD98-C5D67C0AF378}" type="parTrans" cxnId="{887733E9-ACD0-4709-BF0C-3CFF76F15FAB}">
      <dgm:prSet/>
      <dgm:spPr/>
      <dgm:t>
        <a:bodyPr/>
        <a:lstStyle/>
        <a:p>
          <a:endParaRPr lang="zh-CN" altLang="en-US"/>
        </a:p>
      </dgm:t>
    </dgm:pt>
    <dgm:pt modelId="{66336083-E5D4-45C8-BB57-ED3AF83C185E}" type="sibTrans" cxnId="{887733E9-ACD0-4709-BF0C-3CFF76F15FAB}">
      <dgm:prSet/>
      <dgm:spPr/>
      <dgm:t>
        <a:bodyPr/>
        <a:lstStyle/>
        <a:p>
          <a:endParaRPr lang="zh-CN" altLang="en-US"/>
        </a:p>
      </dgm:t>
    </dgm:pt>
    <dgm:pt modelId="{4F1C4DFE-E3D0-4E86-A39B-2577A9CD278D}">
      <dgm:prSet phldrT="[Text]"/>
      <dgm:spPr/>
      <dgm:t>
        <a:bodyPr/>
        <a:lstStyle/>
        <a:p>
          <a:r>
            <a:rPr lang="en-US" altLang="zh-CN" b="1" dirty="0"/>
            <a:t>Customer Analysis</a:t>
          </a:r>
          <a:endParaRPr lang="zh-CN" altLang="en-US" b="1" dirty="0"/>
        </a:p>
      </dgm:t>
    </dgm:pt>
    <dgm:pt modelId="{99051A7B-FFDA-4292-AF12-FA9CCB8AC064}" type="parTrans" cxnId="{D06B7A2F-5A27-46F5-9828-1748A603D624}">
      <dgm:prSet/>
      <dgm:spPr/>
      <dgm:t>
        <a:bodyPr/>
        <a:lstStyle/>
        <a:p>
          <a:endParaRPr lang="zh-CN" altLang="en-US"/>
        </a:p>
      </dgm:t>
    </dgm:pt>
    <dgm:pt modelId="{9F0F86C7-A0A8-4133-B219-FAEFC69C223C}" type="sibTrans" cxnId="{D06B7A2F-5A27-46F5-9828-1748A603D624}">
      <dgm:prSet/>
      <dgm:spPr/>
      <dgm:t>
        <a:bodyPr/>
        <a:lstStyle/>
        <a:p>
          <a:endParaRPr lang="zh-CN" altLang="en-US"/>
        </a:p>
      </dgm:t>
    </dgm:pt>
    <dgm:pt modelId="{61CB1F75-A0F3-4CA6-B0C9-E6D7B6F3112B}">
      <dgm:prSet phldrT="[Text]"/>
      <dgm:spPr/>
      <dgm:t>
        <a:bodyPr/>
        <a:lstStyle/>
        <a:p>
          <a:r>
            <a:rPr lang="en-US" altLang="zh-CN" dirty="0"/>
            <a:t>Demographics</a:t>
          </a:r>
          <a:endParaRPr lang="zh-CN" altLang="en-US" dirty="0"/>
        </a:p>
      </dgm:t>
    </dgm:pt>
    <dgm:pt modelId="{CB9365F8-DD84-4067-8157-236837A7C0AE}" type="parTrans" cxnId="{FBFB317A-4352-4779-80AB-9C6AD8CAAB57}">
      <dgm:prSet/>
      <dgm:spPr/>
      <dgm:t>
        <a:bodyPr/>
        <a:lstStyle/>
        <a:p>
          <a:endParaRPr lang="zh-CN" altLang="en-US"/>
        </a:p>
      </dgm:t>
    </dgm:pt>
    <dgm:pt modelId="{522D012B-085B-40C9-A4B0-AB89A0B612C1}" type="sibTrans" cxnId="{FBFB317A-4352-4779-80AB-9C6AD8CAAB57}">
      <dgm:prSet/>
      <dgm:spPr/>
      <dgm:t>
        <a:bodyPr/>
        <a:lstStyle/>
        <a:p>
          <a:endParaRPr lang="zh-CN" altLang="en-US"/>
        </a:p>
      </dgm:t>
    </dgm:pt>
    <dgm:pt modelId="{98E7C9F5-A699-4A62-AB1E-F9340D086463}">
      <dgm:prSet phldrT="[Text]"/>
      <dgm:spPr/>
      <dgm:t>
        <a:bodyPr/>
        <a:lstStyle/>
        <a:p>
          <a:r>
            <a:rPr lang="en-US" altLang="zh-CN" dirty="0"/>
            <a:t>Behavior Patterns</a:t>
          </a:r>
          <a:endParaRPr lang="zh-CN" altLang="en-US" dirty="0"/>
        </a:p>
      </dgm:t>
    </dgm:pt>
    <dgm:pt modelId="{1884F1EF-2EFC-4626-AE22-95F039F56EF1}" type="parTrans" cxnId="{99FF41BA-6C78-4BD5-80D8-7C2F448DB28E}">
      <dgm:prSet/>
      <dgm:spPr/>
      <dgm:t>
        <a:bodyPr/>
        <a:lstStyle/>
        <a:p>
          <a:endParaRPr lang="zh-CN" altLang="en-US"/>
        </a:p>
      </dgm:t>
    </dgm:pt>
    <dgm:pt modelId="{ECC40D6C-F782-4B50-BA7A-E529CAFD25D8}" type="sibTrans" cxnId="{99FF41BA-6C78-4BD5-80D8-7C2F448DB28E}">
      <dgm:prSet/>
      <dgm:spPr/>
      <dgm:t>
        <a:bodyPr/>
        <a:lstStyle/>
        <a:p>
          <a:endParaRPr lang="zh-CN" altLang="en-US"/>
        </a:p>
      </dgm:t>
    </dgm:pt>
    <dgm:pt modelId="{03922960-7288-467E-98BB-B156533BF20C}">
      <dgm:prSet phldrT="[Text]"/>
      <dgm:spPr/>
      <dgm:t>
        <a:bodyPr/>
        <a:lstStyle/>
        <a:p>
          <a:r>
            <a:rPr lang="en-US" altLang="zh-CN" b="1" dirty="0"/>
            <a:t>Customer/ Order Segmentation</a:t>
          </a:r>
          <a:endParaRPr lang="zh-CN" altLang="en-US" b="1" dirty="0"/>
        </a:p>
      </dgm:t>
    </dgm:pt>
    <dgm:pt modelId="{67EAA425-991A-4947-A584-7B15790E0A24}" type="parTrans" cxnId="{22BDFF92-2BAD-46F9-AA4E-C35BA9F1340C}">
      <dgm:prSet/>
      <dgm:spPr/>
      <dgm:t>
        <a:bodyPr/>
        <a:lstStyle/>
        <a:p>
          <a:endParaRPr lang="zh-CN" altLang="en-US"/>
        </a:p>
      </dgm:t>
    </dgm:pt>
    <dgm:pt modelId="{C0146BDC-A8A4-4840-80C6-04E7CDB8DC34}" type="sibTrans" cxnId="{22BDFF92-2BAD-46F9-AA4E-C35BA9F1340C}">
      <dgm:prSet/>
      <dgm:spPr/>
      <dgm:t>
        <a:bodyPr/>
        <a:lstStyle/>
        <a:p>
          <a:endParaRPr lang="zh-CN" altLang="en-US"/>
        </a:p>
      </dgm:t>
    </dgm:pt>
    <dgm:pt modelId="{7D152836-4ED4-4188-974E-491685D58E2C}">
      <dgm:prSet phldrT="[Text]"/>
      <dgm:spPr/>
      <dgm:t>
        <a:bodyPr/>
        <a:lstStyle/>
        <a:p>
          <a:r>
            <a:rPr lang="en-US" altLang="zh-CN" b="0" dirty="0"/>
            <a:t>RFM analysis</a:t>
          </a:r>
          <a:endParaRPr lang="zh-CN" altLang="en-US" b="0" dirty="0"/>
        </a:p>
      </dgm:t>
    </dgm:pt>
    <dgm:pt modelId="{75C8CD82-C23A-415E-ACAA-9BD7A2257623}" type="parTrans" cxnId="{AC3EB0BA-4CE7-4C51-8445-59B4050BBEF4}">
      <dgm:prSet/>
      <dgm:spPr/>
      <dgm:t>
        <a:bodyPr/>
        <a:lstStyle/>
        <a:p>
          <a:endParaRPr lang="zh-CN" altLang="en-US"/>
        </a:p>
      </dgm:t>
    </dgm:pt>
    <dgm:pt modelId="{B5062493-7567-44F8-8C90-12A16B459DFF}" type="sibTrans" cxnId="{AC3EB0BA-4CE7-4C51-8445-59B4050BBEF4}">
      <dgm:prSet/>
      <dgm:spPr/>
      <dgm:t>
        <a:bodyPr/>
        <a:lstStyle/>
        <a:p>
          <a:endParaRPr lang="zh-CN" altLang="en-US"/>
        </a:p>
      </dgm:t>
    </dgm:pt>
    <dgm:pt modelId="{C0F4350A-A565-45E2-88FE-2D715514E025}">
      <dgm:prSet phldrT="[Text]"/>
      <dgm:spPr/>
      <dgm:t>
        <a:bodyPr/>
        <a:lstStyle/>
        <a:p>
          <a:r>
            <a:rPr lang="en-US" altLang="zh-CN" b="0" dirty="0"/>
            <a:t>K-mean Cluster analysis</a:t>
          </a:r>
          <a:endParaRPr lang="zh-CN" altLang="en-US" b="0" dirty="0"/>
        </a:p>
      </dgm:t>
    </dgm:pt>
    <dgm:pt modelId="{770B29C7-4224-4610-BEDB-A94E9FDC2FBB}" type="parTrans" cxnId="{22700F7E-3D8A-45D7-8B83-965104AC3355}">
      <dgm:prSet/>
      <dgm:spPr/>
      <dgm:t>
        <a:bodyPr/>
        <a:lstStyle/>
        <a:p>
          <a:endParaRPr lang="zh-CN" altLang="en-US"/>
        </a:p>
      </dgm:t>
    </dgm:pt>
    <dgm:pt modelId="{8C39C14E-89CE-4D49-81F8-576501EDF598}" type="sibTrans" cxnId="{22700F7E-3D8A-45D7-8B83-965104AC3355}">
      <dgm:prSet/>
      <dgm:spPr/>
      <dgm:t>
        <a:bodyPr/>
        <a:lstStyle/>
        <a:p>
          <a:endParaRPr lang="zh-CN" altLang="en-US"/>
        </a:p>
      </dgm:t>
    </dgm:pt>
    <dgm:pt modelId="{C92F10E8-A13B-4D4D-B8F4-2DD7089D7D77}">
      <dgm:prSet phldrT="[Text]"/>
      <dgm:spPr/>
      <dgm:t>
        <a:bodyPr/>
        <a:lstStyle/>
        <a:p>
          <a:r>
            <a:rPr lang="en-AU" altLang="zh-CN" dirty="0"/>
            <a:t>Duplicate items</a:t>
          </a:r>
          <a:endParaRPr lang="zh-CN" altLang="en-US" dirty="0"/>
        </a:p>
      </dgm:t>
    </dgm:pt>
    <dgm:pt modelId="{B5AFDAF5-D2E2-4824-ADB1-664DC354F981}" type="parTrans" cxnId="{36E3333A-3498-459D-BD9F-A810012D5816}">
      <dgm:prSet/>
      <dgm:spPr/>
      <dgm:t>
        <a:bodyPr/>
        <a:lstStyle/>
        <a:p>
          <a:endParaRPr lang="zh-CN" altLang="en-US"/>
        </a:p>
      </dgm:t>
    </dgm:pt>
    <dgm:pt modelId="{13E271B2-A13B-4F20-986C-ECA95FE8B78E}" type="sibTrans" cxnId="{36E3333A-3498-459D-BD9F-A810012D5816}">
      <dgm:prSet/>
      <dgm:spPr/>
      <dgm:t>
        <a:bodyPr/>
        <a:lstStyle/>
        <a:p>
          <a:endParaRPr lang="zh-CN" altLang="en-US"/>
        </a:p>
      </dgm:t>
    </dgm:pt>
    <dgm:pt modelId="{475D87E5-64E6-432C-9972-359162E1BF0B}" type="pres">
      <dgm:prSet presAssocID="{62F646FD-7F07-4215-B69B-4CC1A2E417CF}" presName="linear" presStyleCnt="0">
        <dgm:presLayoutVars>
          <dgm:animLvl val="lvl"/>
          <dgm:resizeHandles val="exact"/>
        </dgm:presLayoutVars>
      </dgm:prSet>
      <dgm:spPr/>
    </dgm:pt>
    <dgm:pt modelId="{2D1888C2-E6AA-4CFD-9CBE-6B4EE0A89122}" type="pres">
      <dgm:prSet presAssocID="{6F2F4C71-25CF-4AED-9BB4-799BA7736E75}" presName="parentText" presStyleLbl="node1" presStyleIdx="0" presStyleCnt="4">
        <dgm:presLayoutVars>
          <dgm:chMax val="0"/>
          <dgm:bulletEnabled val="1"/>
        </dgm:presLayoutVars>
      </dgm:prSet>
      <dgm:spPr/>
    </dgm:pt>
    <dgm:pt modelId="{44EA0B24-9574-47E7-9FDE-0ECCD2E4C3AD}" type="pres">
      <dgm:prSet presAssocID="{6F2F4C71-25CF-4AED-9BB4-799BA7736E75}" presName="childText" presStyleLbl="revTx" presStyleIdx="0" presStyleCnt="4">
        <dgm:presLayoutVars>
          <dgm:bulletEnabled val="1"/>
        </dgm:presLayoutVars>
      </dgm:prSet>
      <dgm:spPr/>
    </dgm:pt>
    <dgm:pt modelId="{A64ED6C4-2BD9-48A9-AFA5-013E399243A7}" type="pres">
      <dgm:prSet presAssocID="{9F75AC6E-61BC-4EB9-993B-4871551DB541}" presName="parentText" presStyleLbl="node1" presStyleIdx="1" presStyleCnt="4">
        <dgm:presLayoutVars>
          <dgm:chMax val="0"/>
          <dgm:bulletEnabled val="1"/>
        </dgm:presLayoutVars>
      </dgm:prSet>
      <dgm:spPr/>
    </dgm:pt>
    <dgm:pt modelId="{1DB84126-4663-49B8-88D6-990D8E3EF040}" type="pres">
      <dgm:prSet presAssocID="{9F75AC6E-61BC-4EB9-993B-4871551DB541}" presName="childText" presStyleLbl="revTx" presStyleIdx="1" presStyleCnt="4">
        <dgm:presLayoutVars>
          <dgm:bulletEnabled val="1"/>
        </dgm:presLayoutVars>
      </dgm:prSet>
      <dgm:spPr/>
    </dgm:pt>
    <dgm:pt modelId="{2908F701-F5ED-4564-B6F2-038EF6E09D21}" type="pres">
      <dgm:prSet presAssocID="{4F1C4DFE-E3D0-4E86-A39B-2577A9CD278D}" presName="parentText" presStyleLbl="node1" presStyleIdx="2" presStyleCnt="4">
        <dgm:presLayoutVars>
          <dgm:chMax val="0"/>
          <dgm:bulletEnabled val="1"/>
        </dgm:presLayoutVars>
      </dgm:prSet>
      <dgm:spPr/>
    </dgm:pt>
    <dgm:pt modelId="{46EC3607-4706-4F0B-9BA6-933823C6219B}" type="pres">
      <dgm:prSet presAssocID="{4F1C4DFE-E3D0-4E86-A39B-2577A9CD278D}" presName="childText" presStyleLbl="revTx" presStyleIdx="2" presStyleCnt="4">
        <dgm:presLayoutVars>
          <dgm:bulletEnabled val="1"/>
        </dgm:presLayoutVars>
      </dgm:prSet>
      <dgm:spPr/>
    </dgm:pt>
    <dgm:pt modelId="{608DDC20-F53B-4D1B-B0D4-9D1B47E9BF46}" type="pres">
      <dgm:prSet presAssocID="{03922960-7288-467E-98BB-B156533BF20C}" presName="parentText" presStyleLbl="node1" presStyleIdx="3" presStyleCnt="4">
        <dgm:presLayoutVars>
          <dgm:chMax val="0"/>
          <dgm:bulletEnabled val="1"/>
        </dgm:presLayoutVars>
      </dgm:prSet>
      <dgm:spPr/>
    </dgm:pt>
    <dgm:pt modelId="{1314F04E-DD45-4C0D-8FC7-97FE1C43022F}" type="pres">
      <dgm:prSet presAssocID="{03922960-7288-467E-98BB-B156533BF20C}" presName="childText" presStyleLbl="revTx" presStyleIdx="3" presStyleCnt="4">
        <dgm:presLayoutVars>
          <dgm:bulletEnabled val="1"/>
        </dgm:presLayoutVars>
      </dgm:prSet>
      <dgm:spPr/>
    </dgm:pt>
  </dgm:ptLst>
  <dgm:cxnLst>
    <dgm:cxn modelId="{F7A40304-4E41-47D2-9318-3697A739447C}" type="presOf" srcId="{8A805B14-6AFD-411E-8F14-EE79D374599A}" destId="{1DB84126-4663-49B8-88D6-990D8E3EF040}" srcOrd="0" destOrd="0" presId="urn:microsoft.com/office/officeart/2005/8/layout/vList2"/>
    <dgm:cxn modelId="{C18E7B1F-FAB3-4CDF-B818-F3A9F16BF528}" type="presOf" srcId="{C0F4350A-A565-45E2-88FE-2D715514E025}" destId="{1314F04E-DD45-4C0D-8FC7-97FE1C43022F}" srcOrd="0" destOrd="1" presId="urn:microsoft.com/office/officeart/2005/8/layout/vList2"/>
    <dgm:cxn modelId="{D06B7A2F-5A27-46F5-9828-1748A603D624}" srcId="{62F646FD-7F07-4215-B69B-4CC1A2E417CF}" destId="{4F1C4DFE-E3D0-4E86-A39B-2577A9CD278D}" srcOrd="2" destOrd="0" parTransId="{99051A7B-FFDA-4292-AF12-FA9CCB8AC064}" sibTransId="{9F0F86C7-A0A8-4133-B219-FAEFC69C223C}"/>
    <dgm:cxn modelId="{36E3333A-3498-459D-BD9F-A810012D5816}" srcId="{6F2F4C71-25CF-4AED-9BB4-799BA7736E75}" destId="{C92F10E8-A13B-4D4D-B8F4-2DD7089D7D77}" srcOrd="1" destOrd="0" parTransId="{B5AFDAF5-D2E2-4824-ADB1-664DC354F981}" sibTransId="{13E271B2-A13B-4F20-986C-ECA95FE8B78E}"/>
    <dgm:cxn modelId="{2A8A4545-B463-4164-8B5D-367D67801B5F}" type="presOf" srcId="{98E7C9F5-A699-4A62-AB1E-F9340D086463}" destId="{46EC3607-4706-4F0B-9BA6-933823C6219B}" srcOrd="0" destOrd="1" presId="urn:microsoft.com/office/officeart/2005/8/layout/vList2"/>
    <dgm:cxn modelId="{F4A37749-8DFC-4B2B-8CF6-193E955792F5}" type="presOf" srcId="{03922960-7288-467E-98BB-B156533BF20C}" destId="{608DDC20-F53B-4D1B-B0D4-9D1B47E9BF46}" srcOrd="0" destOrd="0" presId="urn:microsoft.com/office/officeart/2005/8/layout/vList2"/>
    <dgm:cxn modelId="{31C2614B-852F-49A5-BF8A-C42D685D5D78}" type="presOf" srcId="{4F1C4DFE-E3D0-4E86-A39B-2577A9CD278D}" destId="{2908F701-F5ED-4564-B6F2-038EF6E09D21}" srcOrd="0" destOrd="0" presId="urn:microsoft.com/office/officeart/2005/8/layout/vList2"/>
    <dgm:cxn modelId="{2242164C-20B6-4F98-A80E-82FC42876E2D}" type="presOf" srcId="{3D6EAFD6-E71F-4049-A3EF-4BB748D70758}" destId="{1DB84126-4663-49B8-88D6-990D8E3EF040}" srcOrd="0" destOrd="1" presId="urn:microsoft.com/office/officeart/2005/8/layout/vList2"/>
    <dgm:cxn modelId="{A057356F-A08C-48A0-BFC2-623B86627CCF}" srcId="{62F646FD-7F07-4215-B69B-4CC1A2E417CF}" destId="{9F75AC6E-61BC-4EB9-993B-4871551DB541}" srcOrd="1" destOrd="0" parTransId="{CEDE682B-51B6-475D-B483-431742472845}" sibTransId="{7EE64B94-C7D0-409A-BC3B-03D6103F60A1}"/>
    <dgm:cxn modelId="{5356C071-A962-4927-AACE-D637939D8C5F}" type="presOf" srcId="{9F75AC6E-61BC-4EB9-993B-4871551DB541}" destId="{A64ED6C4-2BD9-48A9-AFA5-013E399243A7}" srcOrd="0" destOrd="0" presId="urn:microsoft.com/office/officeart/2005/8/layout/vList2"/>
    <dgm:cxn modelId="{FBFB317A-4352-4779-80AB-9C6AD8CAAB57}" srcId="{4F1C4DFE-E3D0-4E86-A39B-2577A9CD278D}" destId="{61CB1F75-A0F3-4CA6-B0C9-E6D7B6F3112B}" srcOrd="0" destOrd="0" parTransId="{CB9365F8-DD84-4067-8157-236837A7C0AE}" sibTransId="{522D012B-085B-40C9-A4B0-AB89A0B612C1}"/>
    <dgm:cxn modelId="{22700F7E-3D8A-45D7-8B83-965104AC3355}" srcId="{03922960-7288-467E-98BB-B156533BF20C}" destId="{C0F4350A-A565-45E2-88FE-2D715514E025}" srcOrd="1" destOrd="0" parTransId="{770B29C7-4224-4610-BEDB-A94E9FDC2FBB}" sibTransId="{8C39C14E-89CE-4D49-81F8-576501EDF598}"/>
    <dgm:cxn modelId="{BBA79280-EFB2-4041-A713-23E3B46C750F}" type="presOf" srcId="{7D152836-4ED4-4188-974E-491685D58E2C}" destId="{1314F04E-DD45-4C0D-8FC7-97FE1C43022F}" srcOrd="0" destOrd="0" presId="urn:microsoft.com/office/officeart/2005/8/layout/vList2"/>
    <dgm:cxn modelId="{22BDFF92-2BAD-46F9-AA4E-C35BA9F1340C}" srcId="{62F646FD-7F07-4215-B69B-4CC1A2E417CF}" destId="{03922960-7288-467E-98BB-B156533BF20C}" srcOrd="3" destOrd="0" parTransId="{67EAA425-991A-4947-A584-7B15790E0A24}" sibTransId="{C0146BDC-A8A4-4840-80C6-04E7CDB8DC34}"/>
    <dgm:cxn modelId="{3CF43F9A-E6D4-4735-BBCB-D5C366DE5F35}" type="presOf" srcId="{62F646FD-7F07-4215-B69B-4CC1A2E417CF}" destId="{475D87E5-64E6-432C-9972-359162E1BF0B}" srcOrd="0" destOrd="0" presId="urn:microsoft.com/office/officeart/2005/8/layout/vList2"/>
    <dgm:cxn modelId="{DA003CA4-2532-4A65-8C0F-0E85764BBEA4}" srcId="{6F2F4C71-25CF-4AED-9BB4-799BA7736E75}" destId="{681F6866-AE73-4245-9BDB-8BAB1B9B8013}" srcOrd="0" destOrd="0" parTransId="{F5121425-C119-450C-9608-E1E52F9AB5BD}" sibTransId="{FCE5F0E5-A897-49B0-BD57-33FFF13FC3B3}"/>
    <dgm:cxn modelId="{BC640DB3-C7E4-4C29-AD73-05EFEE0B335E}" type="presOf" srcId="{C92F10E8-A13B-4D4D-B8F4-2DD7089D7D77}" destId="{44EA0B24-9574-47E7-9FDE-0ECCD2E4C3AD}" srcOrd="0" destOrd="1" presId="urn:microsoft.com/office/officeart/2005/8/layout/vList2"/>
    <dgm:cxn modelId="{EE5DC3B3-C2A1-489A-BA13-FFD6D2F32B73}" type="presOf" srcId="{6F2F4C71-25CF-4AED-9BB4-799BA7736E75}" destId="{2D1888C2-E6AA-4CFD-9CBE-6B4EE0A89122}" srcOrd="0" destOrd="0" presId="urn:microsoft.com/office/officeart/2005/8/layout/vList2"/>
    <dgm:cxn modelId="{0A0751B4-89DB-49EE-AABD-BE7D07930015}" srcId="{9F75AC6E-61BC-4EB9-993B-4871551DB541}" destId="{8A805B14-6AFD-411E-8F14-EE79D374599A}" srcOrd="0" destOrd="0" parTransId="{9A4B3148-95AC-4814-AB53-C980D28B802F}" sibTransId="{99389924-20FA-42CA-BAF7-7BE7EDFA7669}"/>
    <dgm:cxn modelId="{552B17B6-136C-4258-9022-E4C57F99D64D}" type="presOf" srcId="{681F6866-AE73-4245-9BDB-8BAB1B9B8013}" destId="{44EA0B24-9574-47E7-9FDE-0ECCD2E4C3AD}" srcOrd="0" destOrd="0" presId="urn:microsoft.com/office/officeart/2005/8/layout/vList2"/>
    <dgm:cxn modelId="{99FF41BA-6C78-4BD5-80D8-7C2F448DB28E}" srcId="{4F1C4DFE-E3D0-4E86-A39B-2577A9CD278D}" destId="{98E7C9F5-A699-4A62-AB1E-F9340D086463}" srcOrd="1" destOrd="0" parTransId="{1884F1EF-2EFC-4626-AE22-95F039F56EF1}" sibTransId="{ECC40D6C-F782-4B50-BA7A-E529CAFD25D8}"/>
    <dgm:cxn modelId="{AC3EB0BA-4CE7-4C51-8445-59B4050BBEF4}" srcId="{03922960-7288-467E-98BB-B156533BF20C}" destId="{7D152836-4ED4-4188-974E-491685D58E2C}" srcOrd="0" destOrd="0" parTransId="{75C8CD82-C23A-415E-ACAA-9BD7A2257623}" sibTransId="{B5062493-7567-44F8-8C90-12A16B459DFF}"/>
    <dgm:cxn modelId="{90A22CBE-4361-4E87-B697-B12D4DF0D56B}" srcId="{62F646FD-7F07-4215-B69B-4CC1A2E417CF}" destId="{6F2F4C71-25CF-4AED-9BB4-799BA7736E75}" srcOrd="0" destOrd="0" parTransId="{35FEE2F2-6F58-4BDC-87B5-8572F052B881}" sibTransId="{17867E9E-517B-4C60-8C40-87F520445ED1}"/>
    <dgm:cxn modelId="{887733E9-ACD0-4709-BF0C-3CFF76F15FAB}" srcId="{9F75AC6E-61BC-4EB9-993B-4871551DB541}" destId="{3D6EAFD6-E71F-4049-A3EF-4BB748D70758}" srcOrd="1" destOrd="0" parTransId="{02AE44E5-37B2-46A2-BD98-C5D67C0AF378}" sibTransId="{66336083-E5D4-45C8-BB57-ED3AF83C185E}"/>
    <dgm:cxn modelId="{A34AFFF0-02EB-48F8-ACA0-92709E41DF95}" type="presOf" srcId="{61CB1F75-A0F3-4CA6-B0C9-E6D7B6F3112B}" destId="{46EC3607-4706-4F0B-9BA6-933823C6219B}" srcOrd="0" destOrd="0" presId="urn:microsoft.com/office/officeart/2005/8/layout/vList2"/>
    <dgm:cxn modelId="{F8E09698-63EA-4DEF-B30E-BFFC03F3679F}" type="presParOf" srcId="{475D87E5-64E6-432C-9972-359162E1BF0B}" destId="{2D1888C2-E6AA-4CFD-9CBE-6B4EE0A89122}" srcOrd="0" destOrd="0" presId="urn:microsoft.com/office/officeart/2005/8/layout/vList2"/>
    <dgm:cxn modelId="{9B89C4E5-A80C-4DCE-86CD-343B9A8E038A}" type="presParOf" srcId="{475D87E5-64E6-432C-9972-359162E1BF0B}" destId="{44EA0B24-9574-47E7-9FDE-0ECCD2E4C3AD}" srcOrd="1" destOrd="0" presId="urn:microsoft.com/office/officeart/2005/8/layout/vList2"/>
    <dgm:cxn modelId="{630E8D1D-CD57-403B-BF1B-D7981F0373D1}" type="presParOf" srcId="{475D87E5-64E6-432C-9972-359162E1BF0B}" destId="{A64ED6C4-2BD9-48A9-AFA5-013E399243A7}" srcOrd="2" destOrd="0" presId="urn:microsoft.com/office/officeart/2005/8/layout/vList2"/>
    <dgm:cxn modelId="{8E8500F6-9B06-4B39-88F8-F67D80252BDE}" type="presParOf" srcId="{475D87E5-64E6-432C-9972-359162E1BF0B}" destId="{1DB84126-4663-49B8-88D6-990D8E3EF040}" srcOrd="3" destOrd="0" presId="urn:microsoft.com/office/officeart/2005/8/layout/vList2"/>
    <dgm:cxn modelId="{1AA04D6D-0662-4393-BCE6-C2973635120A}" type="presParOf" srcId="{475D87E5-64E6-432C-9972-359162E1BF0B}" destId="{2908F701-F5ED-4564-B6F2-038EF6E09D21}" srcOrd="4" destOrd="0" presId="urn:microsoft.com/office/officeart/2005/8/layout/vList2"/>
    <dgm:cxn modelId="{C064DAC4-51BE-4FCC-9631-6AF1971A0560}" type="presParOf" srcId="{475D87E5-64E6-432C-9972-359162E1BF0B}" destId="{46EC3607-4706-4F0B-9BA6-933823C6219B}" srcOrd="5" destOrd="0" presId="urn:microsoft.com/office/officeart/2005/8/layout/vList2"/>
    <dgm:cxn modelId="{B28179D1-9D17-45EE-BCD2-86AD4AC2BDB0}" type="presParOf" srcId="{475D87E5-64E6-432C-9972-359162E1BF0B}" destId="{608DDC20-F53B-4D1B-B0D4-9D1B47E9BF46}" srcOrd="6" destOrd="0" presId="urn:microsoft.com/office/officeart/2005/8/layout/vList2"/>
    <dgm:cxn modelId="{02CAB5F0-B321-410B-A7E0-486A7E4CF11F}" type="presParOf" srcId="{475D87E5-64E6-432C-9972-359162E1BF0B}" destId="{1314F04E-DD45-4C0D-8FC7-97FE1C43022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357021-9826-4B77-A0DD-404B8B1F83F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91EAE240-FD1E-4E17-8EAF-193390B45D27}">
      <dgm:prSet phldrT="[Text]"/>
      <dgm:spPr/>
      <dgm:t>
        <a:bodyPr/>
        <a:lstStyle/>
        <a:p>
          <a:r>
            <a:rPr lang="en-AU" altLang="zh-CN" dirty="0"/>
            <a:t>Merge datasets</a:t>
          </a:r>
          <a:endParaRPr lang="zh-CN" altLang="en-US" dirty="0"/>
        </a:p>
      </dgm:t>
    </dgm:pt>
    <dgm:pt modelId="{79957D2F-EA98-4757-8EB0-2BA36D4EBCC5}" type="parTrans" cxnId="{04446E89-99E6-4503-8110-A07CD5E873AD}">
      <dgm:prSet/>
      <dgm:spPr/>
      <dgm:t>
        <a:bodyPr/>
        <a:lstStyle/>
        <a:p>
          <a:endParaRPr lang="zh-CN" altLang="en-US"/>
        </a:p>
      </dgm:t>
    </dgm:pt>
    <dgm:pt modelId="{DB91EABD-9AB4-4207-91F9-5DBFF466B241}" type="sibTrans" cxnId="{04446E89-99E6-4503-8110-A07CD5E873AD}">
      <dgm:prSet/>
      <dgm:spPr/>
      <dgm:t>
        <a:bodyPr/>
        <a:lstStyle/>
        <a:p>
          <a:endParaRPr lang="zh-CN" altLang="en-US"/>
        </a:p>
      </dgm:t>
    </dgm:pt>
    <dgm:pt modelId="{CA8C3B13-C573-4F0F-8A0A-AAC655A580C1}">
      <dgm:prSet phldrT="[Text]"/>
      <dgm:spPr/>
      <dgm:t>
        <a:bodyPr/>
        <a:lstStyle/>
        <a:p>
          <a:r>
            <a:rPr lang="en-AU" altLang="zh-CN" dirty="0"/>
            <a:t>Look at orders that is ‘delivered’</a:t>
          </a:r>
          <a:endParaRPr lang="zh-CN" altLang="en-US" dirty="0"/>
        </a:p>
      </dgm:t>
    </dgm:pt>
    <dgm:pt modelId="{D0239280-91DB-4FAF-A0CB-8F8B55AD08AC}" type="parTrans" cxnId="{E08CC766-7ED4-4A37-8E2D-D60A01388DE1}">
      <dgm:prSet/>
      <dgm:spPr/>
      <dgm:t>
        <a:bodyPr/>
        <a:lstStyle/>
        <a:p>
          <a:endParaRPr lang="zh-CN" altLang="en-US"/>
        </a:p>
      </dgm:t>
    </dgm:pt>
    <dgm:pt modelId="{28A8A8BC-E904-44E5-98CB-ACC1F7D511D0}" type="sibTrans" cxnId="{E08CC766-7ED4-4A37-8E2D-D60A01388DE1}">
      <dgm:prSet/>
      <dgm:spPr/>
      <dgm:t>
        <a:bodyPr/>
        <a:lstStyle/>
        <a:p>
          <a:endParaRPr lang="zh-CN" altLang="en-US"/>
        </a:p>
      </dgm:t>
    </dgm:pt>
    <dgm:pt modelId="{2823A6D5-9564-4C4B-9A76-E40D5AF172C1}">
      <dgm:prSet phldrT="[Text]"/>
      <dgm:spPr/>
      <dgm:t>
        <a:bodyPr/>
        <a:lstStyle/>
        <a:p>
          <a:r>
            <a:rPr lang="en-AU" altLang="zh-CN" dirty="0"/>
            <a:t>Calculate relevant parameter</a:t>
          </a:r>
          <a:endParaRPr lang="zh-CN" altLang="en-US" dirty="0"/>
        </a:p>
      </dgm:t>
    </dgm:pt>
    <dgm:pt modelId="{9B069BF2-F172-4DF0-842F-A3CE9A205D06}" type="parTrans" cxnId="{DFE8C12E-AAA7-466B-8407-36F1573A1B05}">
      <dgm:prSet/>
      <dgm:spPr/>
      <dgm:t>
        <a:bodyPr/>
        <a:lstStyle/>
        <a:p>
          <a:endParaRPr lang="zh-CN" altLang="en-US"/>
        </a:p>
      </dgm:t>
    </dgm:pt>
    <dgm:pt modelId="{83C92ACC-2564-4034-9273-6FC42815B457}" type="sibTrans" cxnId="{DFE8C12E-AAA7-466B-8407-36F1573A1B05}">
      <dgm:prSet/>
      <dgm:spPr/>
      <dgm:t>
        <a:bodyPr/>
        <a:lstStyle/>
        <a:p>
          <a:endParaRPr lang="zh-CN" altLang="en-US"/>
        </a:p>
      </dgm:t>
    </dgm:pt>
    <dgm:pt modelId="{DAE2E79A-BF83-4DBF-865B-006D0BF9E14A}">
      <dgm:prSet phldrT="[Text]"/>
      <dgm:spPr/>
      <dgm:t>
        <a:bodyPr/>
        <a:lstStyle/>
        <a:p>
          <a:r>
            <a:rPr lang="en-AU" altLang="zh-CN" dirty="0"/>
            <a:t>Net Value= (Price-freight Price)</a:t>
          </a:r>
          <a:endParaRPr lang="zh-CN" altLang="en-US" dirty="0"/>
        </a:p>
      </dgm:t>
    </dgm:pt>
    <dgm:pt modelId="{F0773068-8501-4389-91CF-57C40B359D56}" type="parTrans" cxnId="{8536C197-D805-445F-A9E2-E3D205E13ECA}">
      <dgm:prSet/>
      <dgm:spPr/>
      <dgm:t>
        <a:bodyPr/>
        <a:lstStyle/>
        <a:p>
          <a:endParaRPr lang="zh-CN" altLang="en-US"/>
        </a:p>
      </dgm:t>
    </dgm:pt>
    <dgm:pt modelId="{F0DB21C5-B594-49BD-8262-8A315C157E5D}" type="sibTrans" cxnId="{8536C197-D805-445F-A9E2-E3D205E13ECA}">
      <dgm:prSet/>
      <dgm:spPr/>
      <dgm:t>
        <a:bodyPr/>
        <a:lstStyle/>
        <a:p>
          <a:endParaRPr lang="zh-CN" altLang="en-US"/>
        </a:p>
      </dgm:t>
    </dgm:pt>
    <dgm:pt modelId="{FD86454A-176C-4A1A-9661-482B83859196}">
      <dgm:prSet phldrT="[Text]"/>
      <dgm:spPr/>
      <dgm:t>
        <a:bodyPr/>
        <a:lstStyle/>
        <a:p>
          <a:r>
            <a:rPr lang="en-AU" altLang="zh-CN" dirty="0"/>
            <a:t>Total Value (Cost)= Price * </a:t>
          </a:r>
          <a:r>
            <a:rPr lang="en-AU" b="0" dirty="0" err="1"/>
            <a:t>order_item_id</a:t>
          </a:r>
          <a:endParaRPr lang="zh-CN" altLang="en-US" dirty="0"/>
        </a:p>
      </dgm:t>
    </dgm:pt>
    <dgm:pt modelId="{23EF6EAB-525F-4785-A309-A0A353517BF6}" type="parTrans" cxnId="{66084FD0-B598-4E13-8034-8D30AE7D0ADF}">
      <dgm:prSet/>
      <dgm:spPr/>
      <dgm:t>
        <a:bodyPr/>
        <a:lstStyle/>
        <a:p>
          <a:endParaRPr lang="zh-CN" altLang="en-US"/>
        </a:p>
      </dgm:t>
    </dgm:pt>
    <dgm:pt modelId="{9C25EA4D-6072-4FC9-87EB-5CEB319B1F2C}" type="sibTrans" cxnId="{66084FD0-B598-4E13-8034-8D30AE7D0ADF}">
      <dgm:prSet/>
      <dgm:spPr/>
      <dgm:t>
        <a:bodyPr/>
        <a:lstStyle/>
        <a:p>
          <a:endParaRPr lang="zh-CN" altLang="en-US"/>
        </a:p>
      </dgm:t>
    </dgm:pt>
    <dgm:pt modelId="{D1DBDA20-1F06-47F8-B51C-53055B4ED289}">
      <dgm:prSet phldrT="[Text]"/>
      <dgm:spPr/>
      <dgm:t>
        <a:bodyPr/>
        <a:lstStyle/>
        <a:p>
          <a:r>
            <a:rPr lang="en-AU" altLang="zh-CN" dirty="0"/>
            <a:t>Company have received the payment</a:t>
          </a:r>
          <a:endParaRPr lang="zh-CN" altLang="en-US" dirty="0"/>
        </a:p>
      </dgm:t>
    </dgm:pt>
    <dgm:pt modelId="{8A02517D-853C-4FA5-87C1-2828F868807A}" type="parTrans" cxnId="{C01D9933-EF65-44FD-8328-4C17B6F2C230}">
      <dgm:prSet/>
      <dgm:spPr/>
      <dgm:t>
        <a:bodyPr/>
        <a:lstStyle/>
        <a:p>
          <a:endParaRPr lang="zh-CN" altLang="en-US"/>
        </a:p>
      </dgm:t>
    </dgm:pt>
    <dgm:pt modelId="{870CF231-A0F6-4D9D-922A-21B92085A077}" type="sibTrans" cxnId="{C01D9933-EF65-44FD-8328-4C17B6F2C230}">
      <dgm:prSet/>
      <dgm:spPr/>
      <dgm:t>
        <a:bodyPr/>
        <a:lstStyle/>
        <a:p>
          <a:endParaRPr lang="zh-CN" altLang="en-US"/>
        </a:p>
      </dgm:t>
    </dgm:pt>
    <dgm:pt modelId="{CF4AB5A0-048C-41F2-BDFC-C3DE2F4E7F98}">
      <dgm:prSet phldrT="[Text]"/>
      <dgm:spPr/>
      <dgm:t>
        <a:bodyPr/>
        <a:lstStyle/>
        <a:p>
          <a:r>
            <a:rPr lang="en-AU" altLang="zh-CN" dirty="0"/>
            <a:t>Order dataset to know order time and status</a:t>
          </a:r>
          <a:endParaRPr lang="zh-CN" altLang="en-US" dirty="0"/>
        </a:p>
      </dgm:t>
    </dgm:pt>
    <dgm:pt modelId="{A7D7D9FA-B24C-4D57-BA54-52CB72BAA7EB}" type="parTrans" cxnId="{46A1A66E-0689-4E89-9E09-CB396AA08EEF}">
      <dgm:prSet/>
      <dgm:spPr/>
      <dgm:t>
        <a:bodyPr/>
        <a:lstStyle/>
        <a:p>
          <a:endParaRPr lang="zh-CN" altLang="en-US"/>
        </a:p>
      </dgm:t>
    </dgm:pt>
    <dgm:pt modelId="{CDF5D140-07A0-46C0-95ED-CC9EEBD6E719}" type="sibTrans" cxnId="{46A1A66E-0689-4E89-9E09-CB396AA08EEF}">
      <dgm:prSet/>
      <dgm:spPr/>
      <dgm:t>
        <a:bodyPr/>
        <a:lstStyle/>
        <a:p>
          <a:endParaRPr lang="zh-CN" altLang="en-US"/>
        </a:p>
      </dgm:t>
    </dgm:pt>
    <dgm:pt modelId="{0098B422-C1BF-4892-9F73-4BBB4C29AB57}">
      <dgm:prSet phldrT="[Text]"/>
      <dgm:spPr/>
      <dgm:t>
        <a:bodyPr/>
        <a:lstStyle/>
        <a:p>
          <a:r>
            <a:rPr lang="en-AU" altLang="zh-CN" dirty="0"/>
            <a:t>Order item to know the price</a:t>
          </a:r>
          <a:endParaRPr lang="zh-CN" altLang="en-US" dirty="0"/>
        </a:p>
      </dgm:t>
    </dgm:pt>
    <dgm:pt modelId="{CEF85F67-4A0E-40D5-B3ED-E0464035CDE5}" type="parTrans" cxnId="{41949DA6-1D8C-457C-9F38-98F6CC080A58}">
      <dgm:prSet/>
      <dgm:spPr/>
      <dgm:t>
        <a:bodyPr/>
        <a:lstStyle/>
        <a:p>
          <a:endParaRPr lang="zh-CN" altLang="en-US"/>
        </a:p>
      </dgm:t>
    </dgm:pt>
    <dgm:pt modelId="{AB19102B-5550-4C85-BB40-58398E183BD2}" type="sibTrans" cxnId="{41949DA6-1D8C-457C-9F38-98F6CC080A58}">
      <dgm:prSet/>
      <dgm:spPr/>
      <dgm:t>
        <a:bodyPr/>
        <a:lstStyle/>
        <a:p>
          <a:endParaRPr lang="zh-CN" altLang="en-US"/>
        </a:p>
      </dgm:t>
    </dgm:pt>
    <dgm:pt modelId="{3A48EFBF-B8A4-4EF2-A396-7C55AC9729D1}" type="pres">
      <dgm:prSet presAssocID="{89357021-9826-4B77-A0DD-404B8B1F83FD}" presName="rootnode" presStyleCnt="0">
        <dgm:presLayoutVars>
          <dgm:chMax/>
          <dgm:chPref/>
          <dgm:dir/>
          <dgm:animLvl val="lvl"/>
        </dgm:presLayoutVars>
      </dgm:prSet>
      <dgm:spPr/>
    </dgm:pt>
    <dgm:pt modelId="{76814DF6-E5CD-4E00-8F04-5F5F8473708B}" type="pres">
      <dgm:prSet presAssocID="{91EAE240-FD1E-4E17-8EAF-193390B45D27}" presName="composite" presStyleCnt="0"/>
      <dgm:spPr/>
    </dgm:pt>
    <dgm:pt modelId="{316DCC87-1594-40E1-8DEE-AF33EDF02076}" type="pres">
      <dgm:prSet presAssocID="{91EAE240-FD1E-4E17-8EAF-193390B45D27}" presName="bentUpArrow1" presStyleLbl="alignImgPlace1" presStyleIdx="0" presStyleCnt="2"/>
      <dgm:spPr/>
    </dgm:pt>
    <dgm:pt modelId="{2183EECF-D61E-4DF6-8BA2-B66698EB21B1}" type="pres">
      <dgm:prSet presAssocID="{91EAE240-FD1E-4E17-8EAF-193390B45D27}" presName="ParentText" presStyleLbl="node1" presStyleIdx="0" presStyleCnt="3">
        <dgm:presLayoutVars>
          <dgm:chMax val="1"/>
          <dgm:chPref val="1"/>
          <dgm:bulletEnabled val="1"/>
        </dgm:presLayoutVars>
      </dgm:prSet>
      <dgm:spPr/>
    </dgm:pt>
    <dgm:pt modelId="{5A4D8552-4583-435E-92D1-EF3FA7C08095}" type="pres">
      <dgm:prSet presAssocID="{91EAE240-FD1E-4E17-8EAF-193390B45D27}" presName="ChildText" presStyleLbl="revTx" presStyleIdx="0" presStyleCnt="3">
        <dgm:presLayoutVars>
          <dgm:chMax val="0"/>
          <dgm:chPref val="0"/>
          <dgm:bulletEnabled val="1"/>
        </dgm:presLayoutVars>
      </dgm:prSet>
      <dgm:spPr/>
    </dgm:pt>
    <dgm:pt modelId="{29E0F44D-CED1-4CAB-A121-7ABB33C8526B}" type="pres">
      <dgm:prSet presAssocID="{DB91EABD-9AB4-4207-91F9-5DBFF466B241}" presName="sibTrans" presStyleCnt="0"/>
      <dgm:spPr/>
    </dgm:pt>
    <dgm:pt modelId="{73A4C569-9B9A-4A94-AFD5-E376E31067FB}" type="pres">
      <dgm:prSet presAssocID="{CA8C3B13-C573-4F0F-8A0A-AAC655A580C1}" presName="composite" presStyleCnt="0"/>
      <dgm:spPr/>
    </dgm:pt>
    <dgm:pt modelId="{77BEEA83-60DD-4707-9E17-815DC96CFBC7}" type="pres">
      <dgm:prSet presAssocID="{CA8C3B13-C573-4F0F-8A0A-AAC655A580C1}" presName="bentUpArrow1" presStyleLbl="alignImgPlace1" presStyleIdx="1" presStyleCnt="2"/>
      <dgm:spPr/>
    </dgm:pt>
    <dgm:pt modelId="{B0041712-29C7-4AAF-AB97-EF6DD97A6A94}" type="pres">
      <dgm:prSet presAssocID="{CA8C3B13-C573-4F0F-8A0A-AAC655A580C1}" presName="ParentText" presStyleLbl="node1" presStyleIdx="1" presStyleCnt="3">
        <dgm:presLayoutVars>
          <dgm:chMax val="1"/>
          <dgm:chPref val="1"/>
          <dgm:bulletEnabled val="1"/>
        </dgm:presLayoutVars>
      </dgm:prSet>
      <dgm:spPr/>
    </dgm:pt>
    <dgm:pt modelId="{38F93CD1-5B48-4576-9769-5983D8669AE7}" type="pres">
      <dgm:prSet presAssocID="{CA8C3B13-C573-4F0F-8A0A-AAC655A580C1}" presName="ChildText" presStyleLbl="revTx" presStyleIdx="1" presStyleCnt="3">
        <dgm:presLayoutVars>
          <dgm:chMax val="0"/>
          <dgm:chPref val="0"/>
          <dgm:bulletEnabled val="1"/>
        </dgm:presLayoutVars>
      </dgm:prSet>
      <dgm:spPr/>
    </dgm:pt>
    <dgm:pt modelId="{37B3AA30-1355-4F3E-9C79-B15A471142E5}" type="pres">
      <dgm:prSet presAssocID="{28A8A8BC-E904-44E5-98CB-ACC1F7D511D0}" presName="sibTrans" presStyleCnt="0"/>
      <dgm:spPr/>
    </dgm:pt>
    <dgm:pt modelId="{D91D431B-6F94-4AB4-8D5F-E61428170E4E}" type="pres">
      <dgm:prSet presAssocID="{2823A6D5-9564-4C4B-9A76-E40D5AF172C1}" presName="composite" presStyleCnt="0"/>
      <dgm:spPr/>
    </dgm:pt>
    <dgm:pt modelId="{F31764CC-7D1E-42D0-B2AE-A9493E0DFA5B}" type="pres">
      <dgm:prSet presAssocID="{2823A6D5-9564-4C4B-9A76-E40D5AF172C1}" presName="ParentText" presStyleLbl="node1" presStyleIdx="2" presStyleCnt="3">
        <dgm:presLayoutVars>
          <dgm:chMax val="1"/>
          <dgm:chPref val="1"/>
          <dgm:bulletEnabled val="1"/>
        </dgm:presLayoutVars>
      </dgm:prSet>
      <dgm:spPr/>
    </dgm:pt>
    <dgm:pt modelId="{B028FF57-39E0-4947-B7D5-ABE2938C8505}" type="pres">
      <dgm:prSet presAssocID="{2823A6D5-9564-4C4B-9A76-E40D5AF172C1}" presName="FinalChildText" presStyleLbl="revTx" presStyleIdx="2" presStyleCnt="3">
        <dgm:presLayoutVars>
          <dgm:chMax val="0"/>
          <dgm:chPref val="0"/>
          <dgm:bulletEnabled val="1"/>
        </dgm:presLayoutVars>
      </dgm:prSet>
      <dgm:spPr/>
    </dgm:pt>
  </dgm:ptLst>
  <dgm:cxnLst>
    <dgm:cxn modelId="{D146BF22-99CD-4485-B1FC-A01CA359427B}" type="presOf" srcId="{D1DBDA20-1F06-47F8-B51C-53055B4ED289}" destId="{38F93CD1-5B48-4576-9769-5983D8669AE7}" srcOrd="0" destOrd="0" presId="urn:microsoft.com/office/officeart/2005/8/layout/StepDownProcess"/>
    <dgm:cxn modelId="{395EC425-BCFE-46CF-9B1F-CD4FD92BF2CC}" type="presOf" srcId="{89357021-9826-4B77-A0DD-404B8B1F83FD}" destId="{3A48EFBF-B8A4-4EF2-A396-7C55AC9729D1}" srcOrd="0" destOrd="0" presId="urn:microsoft.com/office/officeart/2005/8/layout/StepDownProcess"/>
    <dgm:cxn modelId="{DFE8C12E-AAA7-466B-8407-36F1573A1B05}" srcId="{89357021-9826-4B77-A0DD-404B8B1F83FD}" destId="{2823A6D5-9564-4C4B-9A76-E40D5AF172C1}" srcOrd="2" destOrd="0" parTransId="{9B069BF2-F172-4DF0-842F-A3CE9A205D06}" sibTransId="{83C92ACC-2564-4034-9273-6FC42815B457}"/>
    <dgm:cxn modelId="{C01D9933-EF65-44FD-8328-4C17B6F2C230}" srcId="{CA8C3B13-C573-4F0F-8A0A-AAC655A580C1}" destId="{D1DBDA20-1F06-47F8-B51C-53055B4ED289}" srcOrd="0" destOrd="0" parTransId="{8A02517D-853C-4FA5-87C1-2828F868807A}" sibTransId="{870CF231-A0F6-4D9D-922A-21B92085A077}"/>
    <dgm:cxn modelId="{6ADFAF38-97EE-41F5-B345-C53D19D49DC0}" type="presOf" srcId="{FD86454A-176C-4A1A-9661-482B83859196}" destId="{B028FF57-39E0-4947-B7D5-ABE2938C8505}" srcOrd="0" destOrd="1" presId="urn:microsoft.com/office/officeart/2005/8/layout/StepDownProcess"/>
    <dgm:cxn modelId="{8ABDC665-A11C-4661-89CF-59A0127DEBC4}" type="presOf" srcId="{0098B422-C1BF-4892-9F73-4BBB4C29AB57}" destId="{5A4D8552-4583-435E-92D1-EF3FA7C08095}" srcOrd="0" destOrd="1" presId="urn:microsoft.com/office/officeart/2005/8/layout/StepDownProcess"/>
    <dgm:cxn modelId="{E08CC766-7ED4-4A37-8E2D-D60A01388DE1}" srcId="{89357021-9826-4B77-A0DD-404B8B1F83FD}" destId="{CA8C3B13-C573-4F0F-8A0A-AAC655A580C1}" srcOrd="1" destOrd="0" parTransId="{D0239280-91DB-4FAF-A0CB-8F8B55AD08AC}" sibTransId="{28A8A8BC-E904-44E5-98CB-ACC1F7D511D0}"/>
    <dgm:cxn modelId="{46A1A66E-0689-4E89-9E09-CB396AA08EEF}" srcId="{91EAE240-FD1E-4E17-8EAF-193390B45D27}" destId="{CF4AB5A0-048C-41F2-BDFC-C3DE2F4E7F98}" srcOrd="0" destOrd="0" parTransId="{A7D7D9FA-B24C-4D57-BA54-52CB72BAA7EB}" sibTransId="{CDF5D140-07A0-46C0-95ED-CC9EEBD6E719}"/>
    <dgm:cxn modelId="{EF02BB50-D771-4360-AF20-B3FF44CBDF5B}" type="presOf" srcId="{DAE2E79A-BF83-4DBF-865B-006D0BF9E14A}" destId="{B028FF57-39E0-4947-B7D5-ABE2938C8505}" srcOrd="0" destOrd="0" presId="urn:microsoft.com/office/officeart/2005/8/layout/StepDownProcess"/>
    <dgm:cxn modelId="{E72FEE79-85B8-41A5-A9C7-8AC47A104D2F}" type="presOf" srcId="{CF4AB5A0-048C-41F2-BDFC-C3DE2F4E7F98}" destId="{5A4D8552-4583-435E-92D1-EF3FA7C08095}" srcOrd="0" destOrd="0" presId="urn:microsoft.com/office/officeart/2005/8/layout/StepDownProcess"/>
    <dgm:cxn modelId="{04446E89-99E6-4503-8110-A07CD5E873AD}" srcId="{89357021-9826-4B77-A0DD-404B8B1F83FD}" destId="{91EAE240-FD1E-4E17-8EAF-193390B45D27}" srcOrd="0" destOrd="0" parTransId="{79957D2F-EA98-4757-8EB0-2BA36D4EBCC5}" sibTransId="{DB91EABD-9AB4-4207-91F9-5DBFF466B241}"/>
    <dgm:cxn modelId="{8536C197-D805-445F-A9E2-E3D205E13ECA}" srcId="{2823A6D5-9564-4C4B-9A76-E40D5AF172C1}" destId="{DAE2E79A-BF83-4DBF-865B-006D0BF9E14A}" srcOrd="0" destOrd="0" parTransId="{F0773068-8501-4389-91CF-57C40B359D56}" sibTransId="{F0DB21C5-B594-49BD-8262-8A315C157E5D}"/>
    <dgm:cxn modelId="{F287E6A2-6009-4662-9B0E-0A94EAF6488C}" type="presOf" srcId="{91EAE240-FD1E-4E17-8EAF-193390B45D27}" destId="{2183EECF-D61E-4DF6-8BA2-B66698EB21B1}" srcOrd="0" destOrd="0" presId="urn:microsoft.com/office/officeart/2005/8/layout/StepDownProcess"/>
    <dgm:cxn modelId="{41949DA6-1D8C-457C-9F38-98F6CC080A58}" srcId="{91EAE240-FD1E-4E17-8EAF-193390B45D27}" destId="{0098B422-C1BF-4892-9F73-4BBB4C29AB57}" srcOrd="1" destOrd="0" parTransId="{CEF85F67-4A0E-40D5-B3ED-E0464035CDE5}" sibTransId="{AB19102B-5550-4C85-BB40-58398E183BD2}"/>
    <dgm:cxn modelId="{91652EAF-FC05-4C1C-A6CB-E5A3AE110126}" type="presOf" srcId="{2823A6D5-9564-4C4B-9A76-E40D5AF172C1}" destId="{F31764CC-7D1E-42D0-B2AE-A9493E0DFA5B}" srcOrd="0" destOrd="0" presId="urn:microsoft.com/office/officeart/2005/8/layout/StepDownProcess"/>
    <dgm:cxn modelId="{66084FD0-B598-4E13-8034-8D30AE7D0ADF}" srcId="{2823A6D5-9564-4C4B-9A76-E40D5AF172C1}" destId="{FD86454A-176C-4A1A-9661-482B83859196}" srcOrd="1" destOrd="0" parTransId="{23EF6EAB-525F-4785-A309-A0A353517BF6}" sibTransId="{9C25EA4D-6072-4FC9-87EB-5CEB319B1F2C}"/>
    <dgm:cxn modelId="{56F2BCE7-BF2E-4612-B827-C5571CA76268}" type="presOf" srcId="{CA8C3B13-C573-4F0F-8A0A-AAC655A580C1}" destId="{B0041712-29C7-4AAF-AB97-EF6DD97A6A94}" srcOrd="0" destOrd="0" presId="urn:microsoft.com/office/officeart/2005/8/layout/StepDownProcess"/>
    <dgm:cxn modelId="{2892D9DF-D7FB-471E-A3FE-6C11D30A70A5}" type="presParOf" srcId="{3A48EFBF-B8A4-4EF2-A396-7C55AC9729D1}" destId="{76814DF6-E5CD-4E00-8F04-5F5F8473708B}" srcOrd="0" destOrd="0" presId="urn:microsoft.com/office/officeart/2005/8/layout/StepDownProcess"/>
    <dgm:cxn modelId="{67DAC5A5-6CD8-41E5-876D-B0ED151533A2}" type="presParOf" srcId="{76814DF6-E5CD-4E00-8F04-5F5F8473708B}" destId="{316DCC87-1594-40E1-8DEE-AF33EDF02076}" srcOrd="0" destOrd="0" presId="urn:microsoft.com/office/officeart/2005/8/layout/StepDownProcess"/>
    <dgm:cxn modelId="{0E7DE8D2-B60E-4DB3-9B62-14021627288E}" type="presParOf" srcId="{76814DF6-E5CD-4E00-8F04-5F5F8473708B}" destId="{2183EECF-D61E-4DF6-8BA2-B66698EB21B1}" srcOrd="1" destOrd="0" presId="urn:microsoft.com/office/officeart/2005/8/layout/StepDownProcess"/>
    <dgm:cxn modelId="{9347D8AB-67F5-4D79-A65C-5C5F4B926B34}" type="presParOf" srcId="{76814DF6-E5CD-4E00-8F04-5F5F8473708B}" destId="{5A4D8552-4583-435E-92D1-EF3FA7C08095}" srcOrd="2" destOrd="0" presId="urn:microsoft.com/office/officeart/2005/8/layout/StepDownProcess"/>
    <dgm:cxn modelId="{58587EDA-F806-4DAA-A95B-5052FD30A70F}" type="presParOf" srcId="{3A48EFBF-B8A4-4EF2-A396-7C55AC9729D1}" destId="{29E0F44D-CED1-4CAB-A121-7ABB33C8526B}" srcOrd="1" destOrd="0" presId="urn:microsoft.com/office/officeart/2005/8/layout/StepDownProcess"/>
    <dgm:cxn modelId="{F1E68222-667D-4915-9919-983F4A3E3D6C}" type="presParOf" srcId="{3A48EFBF-B8A4-4EF2-A396-7C55AC9729D1}" destId="{73A4C569-9B9A-4A94-AFD5-E376E31067FB}" srcOrd="2" destOrd="0" presId="urn:microsoft.com/office/officeart/2005/8/layout/StepDownProcess"/>
    <dgm:cxn modelId="{049E6264-03FE-42A4-8D3B-D65A2DE82F2E}" type="presParOf" srcId="{73A4C569-9B9A-4A94-AFD5-E376E31067FB}" destId="{77BEEA83-60DD-4707-9E17-815DC96CFBC7}" srcOrd="0" destOrd="0" presId="urn:microsoft.com/office/officeart/2005/8/layout/StepDownProcess"/>
    <dgm:cxn modelId="{25B18F3D-96DD-414F-BAEC-D94BE7DBD21B}" type="presParOf" srcId="{73A4C569-9B9A-4A94-AFD5-E376E31067FB}" destId="{B0041712-29C7-4AAF-AB97-EF6DD97A6A94}" srcOrd="1" destOrd="0" presId="urn:microsoft.com/office/officeart/2005/8/layout/StepDownProcess"/>
    <dgm:cxn modelId="{F2DABBF3-DA5F-42ED-81FE-E849AC53B0FE}" type="presParOf" srcId="{73A4C569-9B9A-4A94-AFD5-E376E31067FB}" destId="{38F93CD1-5B48-4576-9769-5983D8669AE7}" srcOrd="2" destOrd="0" presId="urn:microsoft.com/office/officeart/2005/8/layout/StepDownProcess"/>
    <dgm:cxn modelId="{80F81BFD-66D0-495C-91A6-98F7B35596F3}" type="presParOf" srcId="{3A48EFBF-B8A4-4EF2-A396-7C55AC9729D1}" destId="{37B3AA30-1355-4F3E-9C79-B15A471142E5}" srcOrd="3" destOrd="0" presId="urn:microsoft.com/office/officeart/2005/8/layout/StepDownProcess"/>
    <dgm:cxn modelId="{2221C21D-AD90-486F-A10A-B2A1DA811581}" type="presParOf" srcId="{3A48EFBF-B8A4-4EF2-A396-7C55AC9729D1}" destId="{D91D431B-6F94-4AB4-8D5F-E61428170E4E}" srcOrd="4" destOrd="0" presId="urn:microsoft.com/office/officeart/2005/8/layout/StepDownProcess"/>
    <dgm:cxn modelId="{1F5A55E6-31E0-49C3-B63D-58EA9C8C8D27}" type="presParOf" srcId="{D91D431B-6F94-4AB4-8D5F-E61428170E4E}" destId="{F31764CC-7D1E-42D0-B2AE-A9493E0DFA5B}" srcOrd="0" destOrd="0" presId="urn:microsoft.com/office/officeart/2005/8/layout/StepDownProcess"/>
    <dgm:cxn modelId="{92EA2B03-E948-42C3-A36A-E97FB9543DFC}" type="presParOf" srcId="{D91D431B-6F94-4AB4-8D5F-E61428170E4E}" destId="{B028FF57-39E0-4947-B7D5-ABE2938C850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F646FD-7F07-4215-B69B-4CC1A2E41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2F4C71-25CF-4AED-9BB4-799BA7736E75}">
      <dgm:prSet phldrT="[Text]"/>
      <dgm:spPr/>
      <dgm:t>
        <a:bodyPr/>
        <a:lstStyle/>
        <a:p>
          <a:r>
            <a:rPr lang="en-US" altLang="zh-CN" b="1" dirty="0"/>
            <a:t>Data pre-processing</a:t>
          </a:r>
          <a:endParaRPr lang="zh-CN" altLang="en-US" b="1" dirty="0"/>
        </a:p>
      </dgm:t>
    </dgm:pt>
    <dgm:pt modelId="{35FEE2F2-6F58-4BDC-87B5-8572F052B881}" type="parTrans" cxnId="{90A22CBE-4361-4E87-B697-B12D4DF0D56B}">
      <dgm:prSet/>
      <dgm:spPr/>
      <dgm:t>
        <a:bodyPr/>
        <a:lstStyle/>
        <a:p>
          <a:endParaRPr lang="zh-CN" altLang="en-US"/>
        </a:p>
      </dgm:t>
    </dgm:pt>
    <dgm:pt modelId="{17867E9E-517B-4C60-8C40-87F520445ED1}" type="sibTrans" cxnId="{90A22CBE-4361-4E87-B697-B12D4DF0D56B}">
      <dgm:prSet/>
      <dgm:spPr/>
      <dgm:t>
        <a:bodyPr/>
        <a:lstStyle/>
        <a:p>
          <a:endParaRPr lang="zh-CN" altLang="en-US"/>
        </a:p>
      </dgm:t>
    </dgm:pt>
    <dgm:pt modelId="{681F6866-AE73-4245-9BDB-8BAB1B9B8013}">
      <dgm:prSet phldrT="[Text]"/>
      <dgm:spPr/>
      <dgm:t>
        <a:bodyPr/>
        <a:lstStyle/>
        <a:p>
          <a:r>
            <a:rPr lang="en-AU" altLang="zh-CN" dirty="0"/>
            <a:t>Missing values</a:t>
          </a:r>
          <a:endParaRPr lang="zh-CN" altLang="en-US" dirty="0"/>
        </a:p>
      </dgm:t>
    </dgm:pt>
    <dgm:pt modelId="{F5121425-C119-450C-9608-E1E52F9AB5BD}" type="parTrans" cxnId="{DA003CA4-2532-4A65-8C0F-0E85764BBEA4}">
      <dgm:prSet/>
      <dgm:spPr/>
      <dgm:t>
        <a:bodyPr/>
        <a:lstStyle/>
        <a:p>
          <a:endParaRPr lang="zh-CN" altLang="en-US"/>
        </a:p>
      </dgm:t>
    </dgm:pt>
    <dgm:pt modelId="{FCE5F0E5-A897-49B0-BD57-33FFF13FC3B3}" type="sibTrans" cxnId="{DA003CA4-2532-4A65-8C0F-0E85764BBEA4}">
      <dgm:prSet/>
      <dgm:spPr/>
      <dgm:t>
        <a:bodyPr/>
        <a:lstStyle/>
        <a:p>
          <a:endParaRPr lang="zh-CN" altLang="en-US"/>
        </a:p>
      </dgm:t>
    </dgm:pt>
    <dgm:pt modelId="{9F75AC6E-61BC-4EB9-993B-4871551DB541}">
      <dgm:prSet phldrT="[Text]"/>
      <dgm:spPr/>
      <dgm:t>
        <a:bodyPr/>
        <a:lstStyle/>
        <a:p>
          <a:r>
            <a:rPr lang="en-AU" b="1" i="0" dirty="0"/>
            <a:t>Sales Trend Analysis</a:t>
          </a:r>
          <a:endParaRPr lang="zh-CN" altLang="en-US" dirty="0"/>
        </a:p>
      </dgm:t>
    </dgm:pt>
    <dgm:pt modelId="{CEDE682B-51B6-475D-B483-431742472845}" type="parTrans" cxnId="{A057356F-A08C-48A0-BFC2-623B86627CCF}">
      <dgm:prSet/>
      <dgm:spPr/>
      <dgm:t>
        <a:bodyPr/>
        <a:lstStyle/>
        <a:p>
          <a:endParaRPr lang="zh-CN" altLang="en-US"/>
        </a:p>
      </dgm:t>
    </dgm:pt>
    <dgm:pt modelId="{7EE64B94-C7D0-409A-BC3B-03D6103F60A1}" type="sibTrans" cxnId="{A057356F-A08C-48A0-BFC2-623B86627CCF}">
      <dgm:prSet/>
      <dgm:spPr/>
      <dgm:t>
        <a:bodyPr/>
        <a:lstStyle/>
        <a:p>
          <a:endParaRPr lang="zh-CN" altLang="en-US"/>
        </a:p>
      </dgm:t>
    </dgm:pt>
    <dgm:pt modelId="{8A805B14-6AFD-411E-8F14-EE79D374599A}">
      <dgm:prSet phldrT="[Text]"/>
      <dgm:spPr/>
      <dgm:t>
        <a:bodyPr/>
        <a:lstStyle/>
        <a:p>
          <a:r>
            <a:rPr lang="en-US" altLang="zh-CN" dirty="0"/>
            <a:t>Business Performance</a:t>
          </a:r>
          <a:endParaRPr lang="zh-CN" altLang="en-US" dirty="0"/>
        </a:p>
      </dgm:t>
    </dgm:pt>
    <dgm:pt modelId="{9A4B3148-95AC-4814-AB53-C980D28B802F}" type="parTrans" cxnId="{0A0751B4-89DB-49EE-AABD-BE7D07930015}">
      <dgm:prSet/>
      <dgm:spPr/>
      <dgm:t>
        <a:bodyPr/>
        <a:lstStyle/>
        <a:p>
          <a:endParaRPr lang="zh-CN" altLang="en-US"/>
        </a:p>
      </dgm:t>
    </dgm:pt>
    <dgm:pt modelId="{99389924-20FA-42CA-BAF7-7BE7EDFA7669}" type="sibTrans" cxnId="{0A0751B4-89DB-49EE-AABD-BE7D07930015}">
      <dgm:prSet/>
      <dgm:spPr/>
      <dgm:t>
        <a:bodyPr/>
        <a:lstStyle/>
        <a:p>
          <a:endParaRPr lang="zh-CN" altLang="en-US"/>
        </a:p>
      </dgm:t>
    </dgm:pt>
    <dgm:pt modelId="{3D6EAFD6-E71F-4049-A3EF-4BB748D70758}">
      <dgm:prSet phldrT="[Text]"/>
      <dgm:spPr/>
      <dgm:t>
        <a:bodyPr/>
        <a:lstStyle/>
        <a:p>
          <a:r>
            <a:rPr lang="en-US" altLang="zh-CN" dirty="0"/>
            <a:t>Product Contribution</a:t>
          </a:r>
          <a:endParaRPr lang="zh-CN" altLang="en-US" dirty="0"/>
        </a:p>
      </dgm:t>
    </dgm:pt>
    <dgm:pt modelId="{02AE44E5-37B2-46A2-BD98-C5D67C0AF378}" type="parTrans" cxnId="{887733E9-ACD0-4709-BF0C-3CFF76F15FAB}">
      <dgm:prSet/>
      <dgm:spPr/>
      <dgm:t>
        <a:bodyPr/>
        <a:lstStyle/>
        <a:p>
          <a:endParaRPr lang="zh-CN" altLang="en-US"/>
        </a:p>
      </dgm:t>
    </dgm:pt>
    <dgm:pt modelId="{66336083-E5D4-45C8-BB57-ED3AF83C185E}" type="sibTrans" cxnId="{887733E9-ACD0-4709-BF0C-3CFF76F15FAB}">
      <dgm:prSet/>
      <dgm:spPr/>
      <dgm:t>
        <a:bodyPr/>
        <a:lstStyle/>
        <a:p>
          <a:endParaRPr lang="zh-CN" altLang="en-US"/>
        </a:p>
      </dgm:t>
    </dgm:pt>
    <dgm:pt modelId="{4F1C4DFE-E3D0-4E86-A39B-2577A9CD278D}">
      <dgm:prSet phldrT="[Text]" custT="1"/>
      <dgm:spPr/>
      <dgm:t>
        <a:bodyPr/>
        <a:lstStyle/>
        <a:p>
          <a:r>
            <a:rPr lang="en-US" altLang="zh-CN" sz="2400" b="1" dirty="0">
              <a:solidFill>
                <a:srgbClr val="FF0000"/>
              </a:solidFill>
            </a:rPr>
            <a:t>Customer Analysis</a:t>
          </a:r>
          <a:endParaRPr lang="zh-CN" altLang="en-US" sz="2400" b="1" dirty="0">
            <a:solidFill>
              <a:srgbClr val="FF0000"/>
            </a:solidFill>
          </a:endParaRPr>
        </a:p>
      </dgm:t>
    </dgm:pt>
    <dgm:pt modelId="{99051A7B-FFDA-4292-AF12-FA9CCB8AC064}" type="parTrans" cxnId="{D06B7A2F-5A27-46F5-9828-1748A603D624}">
      <dgm:prSet/>
      <dgm:spPr/>
      <dgm:t>
        <a:bodyPr/>
        <a:lstStyle/>
        <a:p>
          <a:endParaRPr lang="zh-CN" altLang="en-US"/>
        </a:p>
      </dgm:t>
    </dgm:pt>
    <dgm:pt modelId="{9F0F86C7-A0A8-4133-B219-FAEFC69C223C}" type="sibTrans" cxnId="{D06B7A2F-5A27-46F5-9828-1748A603D624}">
      <dgm:prSet/>
      <dgm:spPr/>
      <dgm:t>
        <a:bodyPr/>
        <a:lstStyle/>
        <a:p>
          <a:endParaRPr lang="zh-CN" altLang="en-US"/>
        </a:p>
      </dgm:t>
    </dgm:pt>
    <dgm:pt modelId="{61CB1F75-A0F3-4CA6-B0C9-E6D7B6F3112B}">
      <dgm:prSet phldrT="[Text]"/>
      <dgm:spPr/>
      <dgm:t>
        <a:bodyPr/>
        <a:lstStyle/>
        <a:p>
          <a:r>
            <a:rPr lang="en-US" altLang="zh-CN" dirty="0"/>
            <a:t>Demographics</a:t>
          </a:r>
          <a:endParaRPr lang="zh-CN" altLang="en-US" dirty="0"/>
        </a:p>
      </dgm:t>
    </dgm:pt>
    <dgm:pt modelId="{CB9365F8-DD84-4067-8157-236837A7C0AE}" type="parTrans" cxnId="{FBFB317A-4352-4779-80AB-9C6AD8CAAB57}">
      <dgm:prSet/>
      <dgm:spPr/>
      <dgm:t>
        <a:bodyPr/>
        <a:lstStyle/>
        <a:p>
          <a:endParaRPr lang="zh-CN" altLang="en-US"/>
        </a:p>
      </dgm:t>
    </dgm:pt>
    <dgm:pt modelId="{522D012B-085B-40C9-A4B0-AB89A0B612C1}" type="sibTrans" cxnId="{FBFB317A-4352-4779-80AB-9C6AD8CAAB57}">
      <dgm:prSet/>
      <dgm:spPr/>
      <dgm:t>
        <a:bodyPr/>
        <a:lstStyle/>
        <a:p>
          <a:endParaRPr lang="zh-CN" altLang="en-US"/>
        </a:p>
      </dgm:t>
    </dgm:pt>
    <dgm:pt modelId="{98E7C9F5-A699-4A62-AB1E-F9340D086463}">
      <dgm:prSet phldrT="[Text]"/>
      <dgm:spPr/>
      <dgm:t>
        <a:bodyPr/>
        <a:lstStyle/>
        <a:p>
          <a:r>
            <a:rPr lang="en-US" altLang="zh-CN" dirty="0"/>
            <a:t>Behavior Patterns</a:t>
          </a:r>
          <a:endParaRPr lang="zh-CN" altLang="en-US" dirty="0"/>
        </a:p>
      </dgm:t>
    </dgm:pt>
    <dgm:pt modelId="{1884F1EF-2EFC-4626-AE22-95F039F56EF1}" type="parTrans" cxnId="{99FF41BA-6C78-4BD5-80D8-7C2F448DB28E}">
      <dgm:prSet/>
      <dgm:spPr/>
      <dgm:t>
        <a:bodyPr/>
        <a:lstStyle/>
        <a:p>
          <a:endParaRPr lang="zh-CN" altLang="en-US"/>
        </a:p>
      </dgm:t>
    </dgm:pt>
    <dgm:pt modelId="{ECC40D6C-F782-4B50-BA7A-E529CAFD25D8}" type="sibTrans" cxnId="{99FF41BA-6C78-4BD5-80D8-7C2F448DB28E}">
      <dgm:prSet/>
      <dgm:spPr/>
      <dgm:t>
        <a:bodyPr/>
        <a:lstStyle/>
        <a:p>
          <a:endParaRPr lang="zh-CN" altLang="en-US"/>
        </a:p>
      </dgm:t>
    </dgm:pt>
    <dgm:pt modelId="{03922960-7288-467E-98BB-B156533BF20C}">
      <dgm:prSet phldrT="[Text]"/>
      <dgm:spPr/>
      <dgm:t>
        <a:bodyPr/>
        <a:lstStyle/>
        <a:p>
          <a:r>
            <a:rPr lang="en-US" altLang="zh-CN" b="1" dirty="0"/>
            <a:t>Customer/ Order Segmentation</a:t>
          </a:r>
          <a:endParaRPr lang="zh-CN" altLang="en-US" b="1" dirty="0"/>
        </a:p>
      </dgm:t>
    </dgm:pt>
    <dgm:pt modelId="{67EAA425-991A-4947-A584-7B15790E0A24}" type="parTrans" cxnId="{22BDFF92-2BAD-46F9-AA4E-C35BA9F1340C}">
      <dgm:prSet/>
      <dgm:spPr/>
      <dgm:t>
        <a:bodyPr/>
        <a:lstStyle/>
        <a:p>
          <a:endParaRPr lang="zh-CN" altLang="en-US"/>
        </a:p>
      </dgm:t>
    </dgm:pt>
    <dgm:pt modelId="{C0146BDC-A8A4-4840-80C6-04E7CDB8DC34}" type="sibTrans" cxnId="{22BDFF92-2BAD-46F9-AA4E-C35BA9F1340C}">
      <dgm:prSet/>
      <dgm:spPr/>
      <dgm:t>
        <a:bodyPr/>
        <a:lstStyle/>
        <a:p>
          <a:endParaRPr lang="zh-CN" altLang="en-US"/>
        </a:p>
      </dgm:t>
    </dgm:pt>
    <dgm:pt modelId="{7D152836-4ED4-4188-974E-491685D58E2C}">
      <dgm:prSet phldrT="[Text]"/>
      <dgm:spPr/>
      <dgm:t>
        <a:bodyPr/>
        <a:lstStyle/>
        <a:p>
          <a:r>
            <a:rPr lang="en-US" altLang="zh-CN" b="0" dirty="0"/>
            <a:t>RFM analysis</a:t>
          </a:r>
          <a:endParaRPr lang="zh-CN" altLang="en-US" b="0" dirty="0"/>
        </a:p>
      </dgm:t>
    </dgm:pt>
    <dgm:pt modelId="{75C8CD82-C23A-415E-ACAA-9BD7A2257623}" type="parTrans" cxnId="{AC3EB0BA-4CE7-4C51-8445-59B4050BBEF4}">
      <dgm:prSet/>
      <dgm:spPr/>
      <dgm:t>
        <a:bodyPr/>
        <a:lstStyle/>
        <a:p>
          <a:endParaRPr lang="zh-CN" altLang="en-US"/>
        </a:p>
      </dgm:t>
    </dgm:pt>
    <dgm:pt modelId="{B5062493-7567-44F8-8C90-12A16B459DFF}" type="sibTrans" cxnId="{AC3EB0BA-4CE7-4C51-8445-59B4050BBEF4}">
      <dgm:prSet/>
      <dgm:spPr/>
      <dgm:t>
        <a:bodyPr/>
        <a:lstStyle/>
        <a:p>
          <a:endParaRPr lang="zh-CN" altLang="en-US"/>
        </a:p>
      </dgm:t>
    </dgm:pt>
    <dgm:pt modelId="{C0F4350A-A565-45E2-88FE-2D715514E025}">
      <dgm:prSet phldrT="[Text]"/>
      <dgm:spPr/>
      <dgm:t>
        <a:bodyPr/>
        <a:lstStyle/>
        <a:p>
          <a:r>
            <a:rPr lang="en-US" altLang="zh-CN" b="0" dirty="0"/>
            <a:t>K-mean Cluster analysis</a:t>
          </a:r>
          <a:endParaRPr lang="zh-CN" altLang="en-US" b="0" dirty="0"/>
        </a:p>
      </dgm:t>
    </dgm:pt>
    <dgm:pt modelId="{770B29C7-4224-4610-BEDB-A94E9FDC2FBB}" type="parTrans" cxnId="{22700F7E-3D8A-45D7-8B83-965104AC3355}">
      <dgm:prSet/>
      <dgm:spPr/>
      <dgm:t>
        <a:bodyPr/>
        <a:lstStyle/>
        <a:p>
          <a:endParaRPr lang="zh-CN" altLang="en-US"/>
        </a:p>
      </dgm:t>
    </dgm:pt>
    <dgm:pt modelId="{8C39C14E-89CE-4D49-81F8-576501EDF598}" type="sibTrans" cxnId="{22700F7E-3D8A-45D7-8B83-965104AC3355}">
      <dgm:prSet/>
      <dgm:spPr/>
      <dgm:t>
        <a:bodyPr/>
        <a:lstStyle/>
        <a:p>
          <a:endParaRPr lang="zh-CN" altLang="en-US"/>
        </a:p>
      </dgm:t>
    </dgm:pt>
    <dgm:pt modelId="{C92F10E8-A13B-4D4D-B8F4-2DD7089D7D77}">
      <dgm:prSet phldrT="[Text]"/>
      <dgm:spPr/>
      <dgm:t>
        <a:bodyPr/>
        <a:lstStyle/>
        <a:p>
          <a:r>
            <a:rPr lang="en-AU" altLang="zh-CN" dirty="0"/>
            <a:t>Duplicate items</a:t>
          </a:r>
          <a:endParaRPr lang="zh-CN" altLang="en-US" dirty="0"/>
        </a:p>
      </dgm:t>
    </dgm:pt>
    <dgm:pt modelId="{B5AFDAF5-D2E2-4824-ADB1-664DC354F981}" type="parTrans" cxnId="{36E3333A-3498-459D-BD9F-A810012D5816}">
      <dgm:prSet/>
      <dgm:spPr/>
      <dgm:t>
        <a:bodyPr/>
        <a:lstStyle/>
        <a:p>
          <a:endParaRPr lang="zh-CN" altLang="en-US"/>
        </a:p>
      </dgm:t>
    </dgm:pt>
    <dgm:pt modelId="{13E271B2-A13B-4F20-986C-ECA95FE8B78E}" type="sibTrans" cxnId="{36E3333A-3498-459D-BD9F-A810012D5816}">
      <dgm:prSet/>
      <dgm:spPr/>
      <dgm:t>
        <a:bodyPr/>
        <a:lstStyle/>
        <a:p>
          <a:endParaRPr lang="zh-CN" altLang="en-US"/>
        </a:p>
      </dgm:t>
    </dgm:pt>
    <dgm:pt modelId="{475D87E5-64E6-432C-9972-359162E1BF0B}" type="pres">
      <dgm:prSet presAssocID="{62F646FD-7F07-4215-B69B-4CC1A2E417CF}" presName="linear" presStyleCnt="0">
        <dgm:presLayoutVars>
          <dgm:animLvl val="lvl"/>
          <dgm:resizeHandles val="exact"/>
        </dgm:presLayoutVars>
      </dgm:prSet>
      <dgm:spPr/>
    </dgm:pt>
    <dgm:pt modelId="{2D1888C2-E6AA-4CFD-9CBE-6B4EE0A89122}" type="pres">
      <dgm:prSet presAssocID="{6F2F4C71-25CF-4AED-9BB4-799BA7736E75}" presName="parentText" presStyleLbl="node1" presStyleIdx="0" presStyleCnt="4">
        <dgm:presLayoutVars>
          <dgm:chMax val="0"/>
          <dgm:bulletEnabled val="1"/>
        </dgm:presLayoutVars>
      </dgm:prSet>
      <dgm:spPr/>
    </dgm:pt>
    <dgm:pt modelId="{44EA0B24-9574-47E7-9FDE-0ECCD2E4C3AD}" type="pres">
      <dgm:prSet presAssocID="{6F2F4C71-25CF-4AED-9BB4-799BA7736E75}" presName="childText" presStyleLbl="revTx" presStyleIdx="0" presStyleCnt="4">
        <dgm:presLayoutVars>
          <dgm:bulletEnabled val="1"/>
        </dgm:presLayoutVars>
      </dgm:prSet>
      <dgm:spPr/>
    </dgm:pt>
    <dgm:pt modelId="{A64ED6C4-2BD9-48A9-AFA5-013E399243A7}" type="pres">
      <dgm:prSet presAssocID="{9F75AC6E-61BC-4EB9-993B-4871551DB541}" presName="parentText" presStyleLbl="node1" presStyleIdx="1" presStyleCnt="4">
        <dgm:presLayoutVars>
          <dgm:chMax val="0"/>
          <dgm:bulletEnabled val="1"/>
        </dgm:presLayoutVars>
      </dgm:prSet>
      <dgm:spPr/>
    </dgm:pt>
    <dgm:pt modelId="{1DB84126-4663-49B8-88D6-990D8E3EF040}" type="pres">
      <dgm:prSet presAssocID="{9F75AC6E-61BC-4EB9-993B-4871551DB541}" presName="childText" presStyleLbl="revTx" presStyleIdx="1" presStyleCnt="4">
        <dgm:presLayoutVars>
          <dgm:bulletEnabled val="1"/>
        </dgm:presLayoutVars>
      </dgm:prSet>
      <dgm:spPr/>
    </dgm:pt>
    <dgm:pt modelId="{2908F701-F5ED-4564-B6F2-038EF6E09D21}" type="pres">
      <dgm:prSet presAssocID="{4F1C4DFE-E3D0-4E86-A39B-2577A9CD278D}" presName="parentText" presStyleLbl="node1" presStyleIdx="2" presStyleCnt="4">
        <dgm:presLayoutVars>
          <dgm:chMax val="0"/>
          <dgm:bulletEnabled val="1"/>
        </dgm:presLayoutVars>
      </dgm:prSet>
      <dgm:spPr/>
    </dgm:pt>
    <dgm:pt modelId="{46EC3607-4706-4F0B-9BA6-933823C6219B}" type="pres">
      <dgm:prSet presAssocID="{4F1C4DFE-E3D0-4E86-A39B-2577A9CD278D}" presName="childText" presStyleLbl="revTx" presStyleIdx="2" presStyleCnt="4">
        <dgm:presLayoutVars>
          <dgm:bulletEnabled val="1"/>
        </dgm:presLayoutVars>
      </dgm:prSet>
      <dgm:spPr/>
    </dgm:pt>
    <dgm:pt modelId="{608DDC20-F53B-4D1B-B0D4-9D1B47E9BF46}" type="pres">
      <dgm:prSet presAssocID="{03922960-7288-467E-98BB-B156533BF20C}" presName="parentText" presStyleLbl="node1" presStyleIdx="3" presStyleCnt="4">
        <dgm:presLayoutVars>
          <dgm:chMax val="0"/>
          <dgm:bulletEnabled val="1"/>
        </dgm:presLayoutVars>
      </dgm:prSet>
      <dgm:spPr/>
    </dgm:pt>
    <dgm:pt modelId="{1314F04E-DD45-4C0D-8FC7-97FE1C43022F}" type="pres">
      <dgm:prSet presAssocID="{03922960-7288-467E-98BB-B156533BF20C}" presName="childText" presStyleLbl="revTx" presStyleIdx="3" presStyleCnt="4">
        <dgm:presLayoutVars>
          <dgm:bulletEnabled val="1"/>
        </dgm:presLayoutVars>
      </dgm:prSet>
      <dgm:spPr/>
    </dgm:pt>
  </dgm:ptLst>
  <dgm:cxnLst>
    <dgm:cxn modelId="{F7A40304-4E41-47D2-9318-3697A739447C}" type="presOf" srcId="{8A805B14-6AFD-411E-8F14-EE79D374599A}" destId="{1DB84126-4663-49B8-88D6-990D8E3EF040}" srcOrd="0" destOrd="0" presId="urn:microsoft.com/office/officeart/2005/8/layout/vList2"/>
    <dgm:cxn modelId="{C18E7B1F-FAB3-4CDF-B818-F3A9F16BF528}" type="presOf" srcId="{C0F4350A-A565-45E2-88FE-2D715514E025}" destId="{1314F04E-DD45-4C0D-8FC7-97FE1C43022F}" srcOrd="0" destOrd="1" presId="urn:microsoft.com/office/officeart/2005/8/layout/vList2"/>
    <dgm:cxn modelId="{D06B7A2F-5A27-46F5-9828-1748A603D624}" srcId="{62F646FD-7F07-4215-B69B-4CC1A2E417CF}" destId="{4F1C4DFE-E3D0-4E86-A39B-2577A9CD278D}" srcOrd="2" destOrd="0" parTransId="{99051A7B-FFDA-4292-AF12-FA9CCB8AC064}" sibTransId="{9F0F86C7-A0A8-4133-B219-FAEFC69C223C}"/>
    <dgm:cxn modelId="{36E3333A-3498-459D-BD9F-A810012D5816}" srcId="{6F2F4C71-25CF-4AED-9BB4-799BA7736E75}" destId="{C92F10E8-A13B-4D4D-B8F4-2DD7089D7D77}" srcOrd="1" destOrd="0" parTransId="{B5AFDAF5-D2E2-4824-ADB1-664DC354F981}" sibTransId="{13E271B2-A13B-4F20-986C-ECA95FE8B78E}"/>
    <dgm:cxn modelId="{2A8A4545-B463-4164-8B5D-367D67801B5F}" type="presOf" srcId="{98E7C9F5-A699-4A62-AB1E-F9340D086463}" destId="{46EC3607-4706-4F0B-9BA6-933823C6219B}" srcOrd="0" destOrd="1" presId="urn:microsoft.com/office/officeart/2005/8/layout/vList2"/>
    <dgm:cxn modelId="{F4A37749-8DFC-4B2B-8CF6-193E955792F5}" type="presOf" srcId="{03922960-7288-467E-98BB-B156533BF20C}" destId="{608DDC20-F53B-4D1B-B0D4-9D1B47E9BF46}" srcOrd="0" destOrd="0" presId="urn:microsoft.com/office/officeart/2005/8/layout/vList2"/>
    <dgm:cxn modelId="{31C2614B-852F-49A5-BF8A-C42D685D5D78}" type="presOf" srcId="{4F1C4DFE-E3D0-4E86-A39B-2577A9CD278D}" destId="{2908F701-F5ED-4564-B6F2-038EF6E09D21}" srcOrd="0" destOrd="0" presId="urn:microsoft.com/office/officeart/2005/8/layout/vList2"/>
    <dgm:cxn modelId="{2242164C-20B6-4F98-A80E-82FC42876E2D}" type="presOf" srcId="{3D6EAFD6-E71F-4049-A3EF-4BB748D70758}" destId="{1DB84126-4663-49B8-88D6-990D8E3EF040}" srcOrd="0" destOrd="1" presId="urn:microsoft.com/office/officeart/2005/8/layout/vList2"/>
    <dgm:cxn modelId="{A057356F-A08C-48A0-BFC2-623B86627CCF}" srcId="{62F646FD-7F07-4215-B69B-4CC1A2E417CF}" destId="{9F75AC6E-61BC-4EB9-993B-4871551DB541}" srcOrd="1" destOrd="0" parTransId="{CEDE682B-51B6-475D-B483-431742472845}" sibTransId="{7EE64B94-C7D0-409A-BC3B-03D6103F60A1}"/>
    <dgm:cxn modelId="{5356C071-A962-4927-AACE-D637939D8C5F}" type="presOf" srcId="{9F75AC6E-61BC-4EB9-993B-4871551DB541}" destId="{A64ED6C4-2BD9-48A9-AFA5-013E399243A7}" srcOrd="0" destOrd="0" presId="urn:microsoft.com/office/officeart/2005/8/layout/vList2"/>
    <dgm:cxn modelId="{FBFB317A-4352-4779-80AB-9C6AD8CAAB57}" srcId="{4F1C4DFE-E3D0-4E86-A39B-2577A9CD278D}" destId="{61CB1F75-A0F3-4CA6-B0C9-E6D7B6F3112B}" srcOrd="0" destOrd="0" parTransId="{CB9365F8-DD84-4067-8157-236837A7C0AE}" sibTransId="{522D012B-085B-40C9-A4B0-AB89A0B612C1}"/>
    <dgm:cxn modelId="{22700F7E-3D8A-45D7-8B83-965104AC3355}" srcId="{03922960-7288-467E-98BB-B156533BF20C}" destId="{C0F4350A-A565-45E2-88FE-2D715514E025}" srcOrd="1" destOrd="0" parTransId="{770B29C7-4224-4610-BEDB-A94E9FDC2FBB}" sibTransId="{8C39C14E-89CE-4D49-81F8-576501EDF598}"/>
    <dgm:cxn modelId="{BBA79280-EFB2-4041-A713-23E3B46C750F}" type="presOf" srcId="{7D152836-4ED4-4188-974E-491685D58E2C}" destId="{1314F04E-DD45-4C0D-8FC7-97FE1C43022F}" srcOrd="0" destOrd="0" presId="urn:microsoft.com/office/officeart/2005/8/layout/vList2"/>
    <dgm:cxn modelId="{22BDFF92-2BAD-46F9-AA4E-C35BA9F1340C}" srcId="{62F646FD-7F07-4215-B69B-4CC1A2E417CF}" destId="{03922960-7288-467E-98BB-B156533BF20C}" srcOrd="3" destOrd="0" parTransId="{67EAA425-991A-4947-A584-7B15790E0A24}" sibTransId="{C0146BDC-A8A4-4840-80C6-04E7CDB8DC34}"/>
    <dgm:cxn modelId="{3CF43F9A-E6D4-4735-BBCB-D5C366DE5F35}" type="presOf" srcId="{62F646FD-7F07-4215-B69B-4CC1A2E417CF}" destId="{475D87E5-64E6-432C-9972-359162E1BF0B}" srcOrd="0" destOrd="0" presId="urn:microsoft.com/office/officeart/2005/8/layout/vList2"/>
    <dgm:cxn modelId="{DA003CA4-2532-4A65-8C0F-0E85764BBEA4}" srcId="{6F2F4C71-25CF-4AED-9BB4-799BA7736E75}" destId="{681F6866-AE73-4245-9BDB-8BAB1B9B8013}" srcOrd="0" destOrd="0" parTransId="{F5121425-C119-450C-9608-E1E52F9AB5BD}" sibTransId="{FCE5F0E5-A897-49B0-BD57-33FFF13FC3B3}"/>
    <dgm:cxn modelId="{BC640DB3-C7E4-4C29-AD73-05EFEE0B335E}" type="presOf" srcId="{C92F10E8-A13B-4D4D-B8F4-2DD7089D7D77}" destId="{44EA0B24-9574-47E7-9FDE-0ECCD2E4C3AD}" srcOrd="0" destOrd="1" presId="urn:microsoft.com/office/officeart/2005/8/layout/vList2"/>
    <dgm:cxn modelId="{EE5DC3B3-C2A1-489A-BA13-FFD6D2F32B73}" type="presOf" srcId="{6F2F4C71-25CF-4AED-9BB4-799BA7736E75}" destId="{2D1888C2-E6AA-4CFD-9CBE-6B4EE0A89122}" srcOrd="0" destOrd="0" presId="urn:microsoft.com/office/officeart/2005/8/layout/vList2"/>
    <dgm:cxn modelId="{0A0751B4-89DB-49EE-AABD-BE7D07930015}" srcId="{9F75AC6E-61BC-4EB9-993B-4871551DB541}" destId="{8A805B14-6AFD-411E-8F14-EE79D374599A}" srcOrd="0" destOrd="0" parTransId="{9A4B3148-95AC-4814-AB53-C980D28B802F}" sibTransId="{99389924-20FA-42CA-BAF7-7BE7EDFA7669}"/>
    <dgm:cxn modelId="{552B17B6-136C-4258-9022-E4C57F99D64D}" type="presOf" srcId="{681F6866-AE73-4245-9BDB-8BAB1B9B8013}" destId="{44EA0B24-9574-47E7-9FDE-0ECCD2E4C3AD}" srcOrd="0" destOrd="0" presId="urn:microsoft.com/office/officeart/2005/8/layout/vList2"/>
    <dgm:cxn modelId="{99FF41BA-6C78-4BD5-80D8-7C2F448DB28E}" srcId="{4F1C4DFE-E3D0-4E86-A39B-2577A9CD278D}" destId="{98E7C9F5-A699-4A62-AB1E-F9340D086463}" srcOrd="1" destOrd="0" parTransId="{1884F1EF-2EFC-4626-AE22-95F039F56EF1}" sibTransId="{ECC40D6C-F782-4B50-BA7A-E529CAFD25D8}"/>
    <dgm:cxn modelId="{AC3EB0BA-4CE7-4C51-8445-59B4050BBEF4}" srcId="{03922960-7288-467E-98BB-B156533BF20C}" destId="{7D152836-4ED4-4188-974E-491685D58E2C}" srcOrd="0" destOrd="0" parTransId="{75C8CD82-C23A-415E-ACAA-9BD7A2257623}" sibTransId="{B5062493-7567-44F8-8C90-12A16B459DFF}"/>
    <dgm:cxn modelId="{90A22CBE-4361-4E87-B697-B12D4DF0D56B}" srcId="{62F646FD-7F07-4215-B69B-4CC1A2E417CF}" destId="{6F2F4C71-25CF-4AED-9BB4-799BA7736E75}" srcOrd="0" destOrd="0" parTransId="{35FEE2F2-6F58-4BDC-87B5-8572F052B881}" sibTransId="{17867E9E-517B-4C60-8C40-87F520445ED1}"/>
    <dgm:cxn modelId="{887733E9-ACD0-4709-BF0C-3CFF76F15FAB}" srcId="{9F75AC6E-61BC-4EB9-993B-4871551DB541}" destId="{3D6EAFD6-E71F-4049-A3EF-4BB748D70758}" srcOrd="1" destOrd="0" parTransId="{02AE44E5-37B2-46A2-BD98-C5D67C0AF378}" sibTransId="{66336083-E5D4-45C8-BB57-ED3AF83C185E}"/>
    <dgm:cxn modelId="{A34AFFF0-02EB-48F8-ACA0-92709E41DF95}" type="presOf" srcId="{61CB1F75-A0F3-4CA6-B0C9-E6D7B6F3112B}" destId="{46EC3607-4706-4F0B-9BA6-933823C6219B}" srcOrd="0" destOrd="0" presId="urn:microsoft.com/office/officeart/2005/8/layout/vList2"/>
    <dgm:cxn modelId="{F8E09698-63EA-4DEF-B30E-BFFC03F3679F}" type="presParOf" srcId="{475D87E5-64E6-432C-9972-359162E1BF0B}" destId="{2D1888C2-E6AA-4CFD-9CBE-6B4EE0A89122}" srcOrd="0" destOrd="0" presId="urn:microsoft.com/office/officeart/2005/8/layout/vList2"/>
    <dgm:cxn modelId="{9B89C4E5-A80C-4DCE-86CD-343B9A8E038A}" type="presParOf" srcId="{475D87E5-64E6-432C-9972-359162E1BF0B}" destId="{44EA0B24-9574-47E7-9FDE-0ECCD2E4C3AD}" srcOrd="1" destOrd="0" presId="urn:microsoft.com/office/officeart/2005/8/layout/vList2"/>
    <dgm:cxn modelId="{630E8D1D-CD57-403B-BF1B-D7981F0373D1}" type="presParOf" srcId="{475D87E5-64E6-432C-9972-359162E1BF0B}" destId="{A64ED6C4-2BD9-48A9-AFA5-013E399243A7}" srcOrd="2" destOrd="0" presId="urn:microsoft.com/office/officeart/2005/8/layout/vList2"/>
    <dgm:cxn modelId="{8E8500F6-9B06-4B39-88F8-F67D80252BDE}" type="presParOf" srcId="{475D87E5-64E6-432C-9972-359162E1BF0B}" destId="{1DB84126-4663-49B8-88D6-990D8E3EF040}" srcOrd="3" destOrd="0" presId="urn:microsoft.com/office/officeart/2005/8/layout/vList2"/>
    <dgm:cxn modelId="{1AA04D6D-0662-4393-BCE6-C2973635120A}" type="presParOf" srcId="{475D87E5-64E6-432C-9972-359162E1BF0B}" destId="{2908F701-F5ED-4564-B6F2-038EF6E09D21}" srcOrd="4" destOrd="0" presId="urn:microsoft.com/office/officeart/2005/8/layout/vList2"/>
    <dgm:cxn modelId="{C064DAC4-51BE-4FCC-9631-6AF1971A0560}" type="presParOf" srcId="{475D87E5-64E6-432C-9972-359162E1BF0B}" destId="{46EC3607-4706-4F0B-9BA6-933823C6219B}" srcOrd="5" destOrd="0" presId="urn:microsoft.com/office/officeart/2005/8/layout/vList2"/>
    <dgm:cxn modelId="{B28179D1-9D17-45EE-BCD2-86AD4AC2BDB0}" type="presParOf" srcId="{475D87E5-64E6-432C-9972-359162E1BF0B}" destId="{608DDC20-F53B-4D1B-B0D4-9D1B47E9BF46}" srcOrd="6" destOrd="0" presId="urn:microsoft.com/office/officeart/2005/8/layout/vList2"/>
    <dgm:cxn modelId="{02CAB5F0-B321-410B-A7E0-486A7E4CF11F}" type="presParOf" srcId="{475D87E5-64E6-432C-9972-359162E1BF0B}" destId="{1314F04E-DD45-4C0D-8FC7-97FE1C43022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098407-BFBC-431B-866C-6B94A8D690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EBB81B9-3A31-4614-954E-B94D241C742B}">
      <dgm:prSet phldrT="[Text]"/>
      <dgm:spPr/>
      <dgm:t>
        <a:bodyPr/>
        <a:lstStyle/>
        <a:p>
          <a:r>
            <a:rPr lang="en-US" altLang="zh-CN" dirty="0"/>
            <a:t>Where?</a:t>
          </a:r>
          <a:endParaRPr lang="zh-CN" altLang="en-US" dirty="0"/>
        </a:p>
      </dgm:t>
    </dgm:pt>
    <dgm:pt modelId="{BF63D3C9-9CC4-49DC-BD77-3350C02600FE}" type="parTrans" cxnId="{4ECD7856-3C12-4F27-AD11-AD52CC5FC68D}">
      <dgm:prSet/>
      <dgm:spPr/>
      <dgm:t>
        <a:bodyPr/>
        <a:lstStyle/>
        <a:p>
          <a:endParaRPr lang="zh-CN" altLang="en-US"/>
        </a:p>
      </dgm:t>
    </dgm:pt>
    <dgm:pt modelId="{5521173A-41E4-4A8E-B712-333156F271D4}" type="sibTrans" cxnId="{4ECD7856-3C12-4F27-AD11-AD52CC5FC68D}">
      <dgm:prSet/>
      <dgm:spPr/>
      <dgm:t>
        <a:bodyPr/>
        <a:lstStyle/>
        <a:p>
          <a:endParaRPr lang="zh-CN" altLang="en-US"/>
        </a:p>
      </dgm:t>
    </dgm:pt>
    <dgm:pt modelId="{88DC9D3E-D7DB-4B8D-8242-393BB28774D1}">
      <dgm:prSet phldrT="[Text]"/>
      <dgm:spPr/>
      <dgm:t>
        <a:bodyPr/>
        <a:lstStyle/>
        <a:p>
          <a:r>
            <a:rPr lang="en-US" altLang="zh-CN" dirty="0"/>
            <a:t>How Much?</a:t>
          </a:r>
          <a:endParaRPr lang="zh-CN" altLang="en-US" dirty="0"/>
        </a:p>
      </dgm:t>
    </dgm:pt>
    <dgm:pt modelId="{64F4E372-7054-42A9-9A8D-387567D40CBF}" type="parTrans" cxnId="{206BFD08-13CA-42C0-A361-EF2E62EF1887}">
      <dgm:prSet/>
      <dgm:spPr/>
      <dgm:t>
        <a:bodyPr/>
        <a:lstStyle/>
        <a:p>
          <a:endParaRPr lang="zh-CN" altLang="en-US"/>
        </a:p>
      </dgm:t>
    </dgm:pt>
    <dgm:pt modelId="{0D5F95ED-4778-4FD8-9E23-68E3DDB6A5F9}" type="sibTrans" cxnId="{206BFD08-13CA-42C0-A361-EF2E62EF1887}">
      <dgm:prSet/>
      <dgm:spPr/>
      <dgm:t>
        <a:bodyPr/>
        <a:lstStyle/>
        <a:p>
          <a:endParaRPr lang="zh-CN" altLang="en-US"/>
        </a:p>
      </dgm:t>
    </dgm:pt>
    <dgm:pt modelId="{4F7A7CE3-83D9-4FE3-9028-E438475CFF73}">
      <dgm:prSet phldrT="[Text]"/>
      <dgm:spPr/>
      <dgm:t>
        <a:bodyPr/>
        <a:lstStyle/>
        <a:p>
          <a:r>
            <a:rPr lang="en-US" altLang="zh-CN" dirty="0"/>
            <a:t>When?</a:t>
          </a:r>
          <a:endParaRPr lang="zh-CN" altLang="en-US" dirty="0"/>
        </a:p>
      </dgm:t>
    </dgm:pt>
    <dgm:pt modelId="{2B3FBFF2-FCB9-479A-9378-96054B36A517}" type="parTrans" cxnId="{791DFD43-B926-48E6-ADAA-845C746B2823}">
      <dgm:prSet/>
      <dgm:spPr/>
      <dgm:t>
        <a:bodyPr/>
        <a:lstStyle/>
        <a:p>
          <a:endParaRPr lang="zh-CN" altLang="en-US"/>
        </a:p>
      </dgm:t>
    </dgm:pt>
    <dgm:pt modelId="{BE28EBBB-18EA-4054-86B3-45E73D2A0FAD}" type="sibTrans" cxnId="{791DFD43-B926-48E6-ADAA-845C746B2823}">
      <dgm:prSet/>
      <dgm:spPr/>
      <dgm:t>
        <a:bodyPr/>
        <a:lstStyle/>
        <a:p>
          <a:endParaRPr lang="zh-CN" altLang="en-US"/>
        </a:p>
      </dgm:t>
    </dgm:pt>
    <dgm:pt modelId="{909C536B-CEF7-4B34-92AA-EDD1425F3E60}">
      <dgm:prSet phldrT="[Text]"/>
      <dgm:spPr/>
      <dgm:t>
        <a:bodyPr/>
        <a:lstStyle/>
        <a:p>
          <a:r>
            <a:rPr lang="en-US" altLang="zh-CN" dirty="0"/>
            <a:t>How Often?</a:t>
          </a:r>
          <a:endParaRPr lang="zh-CN" altLang="en-US" dirty="0"/>
        </a:p>
      </dgm:t>
    </dgm:pt>
    <dgm:pt modelId="{FBC76287-8C8F-4634-B167-3156A5BE71A8}" type="parTrans" cxnId="{C425D992-DE07-403D-9DDF-B17A3B669F59}">
      <dgm:prSet/>
      <dgm:spPr/>
      <dgm:t>
        <a:bodyPr/>
        <a:lstStyle/>
        <a:p>
          <a:endParaRPr lang="zh-CN" altLang="en-US"/>
        </a:p>
      </dgm:t>
    </dgm:pt>
    <dgm:pt modelId="{C774BDEE-CC55-4328-8F01-9109C5A03B91}" type="sibTrans" cxnId="{C425D992-DE07-403D-9DDF-B17A3B669F59}">
      <dgm:prSet/>
      <dgm:spPr/>
      <dgm:t>
        <a:bodyPr/>
        <a:lstStyle/>
        <a:p>
          <a:endParaRPr lang="zh-CN" altLang="en-US"/>
        </a:p>
      </dgm:t>
    </dgm:pt>
    <dgm:pt modelId="{5A43A71C-54DD-41F3-A2D4-F0047B89B80D}" type="pres">
      <dgm:prSet presAssocID="{AE098407-BFBC-431B-866C-6B94A8D69079}" presName="linear" presStyleCnt="0">
        <dgm:presLayoutVars>
          <dgm:dir/>
          <dgm:animLvl val="lvl"/>
          <dgm:resizeHandles val="exact"/>
        </dgm:presLayoutVars>
      </dgm:prSet>
      <dgm:spPr/>
    </dgm:pt>
    <dgm:pt modelId="{7F1F088D-7D2F-4761-ACB6-49661506D3C8}" type="pres">
      <dgm:prSet presAssocID="{8EBB81B9-3A31-4614-954E-B94D241C742B}" presName="parentLin" presStyleCnt="0"/>
      <dgm:spPr/>
    </dgm:pt>
    <dgm:pt modelId="{CB4F212F-E834-4C6B-9FFC-B877EE32D362}" type="pres">
      <dgm:prSet presAssocID="{8EBB81B9-3A31-4614-954E-B94D241C742B}" presName="parentLeftMargin" presStyleLbl="node1" presStyleIdx="0" presStyleCnt="4"/>
      <dgm:spPr/>
    </dgm:pt>
    <dgm:pt modelId="{328B90CA-1FEB-4F1C-A14E-9D02C541EB97}" type="pres">
      <dgm:prSet presAssocID="{8EBB81B9-3A31-4614-954E-B94D241C742B}" presName="parentText" presStyleLbl="node1" presStyleIdx="0" presStyleCnt="4">
        <dgm:presLayoutVars>
          <dgm:chMax val="0"/>
          <dgm:bulletEnabled val="1"/>
        </dgm:presLayoutVars>
      </dgm:prSet>
      <dgm:spPr/>
    </dgm:pt>
    <dgm:pt modelId="{954D9B7A-9FE2-48B7-8372-0E7B8D6D58FB}" type="pres">
      <dgm:prSet presAssocID="{8EBB81B9-3A31-4614-954E-B94D241C742B}" presName="negativeSpace" presStyleCnt="0"/>
      <dgm:spPr/>
    </dgm:pt>
    <dgm:pt modelId="{89030D86-30FB-4D34-AB34-E2EDB7E8B491}" type="pres">
      <dgm:prSet presAssocID="{8EBB81B9-3A31-4614-954E-B94D241C742B}" presName="childText" presStyleLbl="conFgAcc1" presStyleIdx="0" presStyleCnt="4">
        <dgm:presLayoutVars>
          <dgm:bulletEnabled val="1"/>
        </dgm:presLayoutVars>
      </dgm:prSet>
      <dgm:spPr/>
    </dgm:pt>
    <dgm:pt modelId="{2D696C8A-0406-43FE-8FC9-3AB7F546D14D}" type="pres">
      <dgm:prSet presAssocID="{5521173A-41E4-4A8E-B712-333156F271D4}" presName="spaceBetweenRectangles" presStyleCnt="0"/>
      <dgm:spPr/>
    </dgm:pt>
    <dgm:pt modelId="{0F32A083-F156-4EA7-953E-69728EE76AFB}" type="pres">
      <dgm:prSet presAssocID="{4F7A7CE3-83D9-4FE3-9028-E438475CFF73}" presName="parentLin" presStyleCnt="0"/>
      <dgm:spPr/>
    </dgm:pt>
    <dgm:pt modelId="{115D14D8-591C-4E4F-9F04-8B2BBA8330E1}" type="pres">
      <dgm:prSet presAssocID="{4F7A7CE3-83D9-4FE3-9028-E438475CFF73}" presName="parentLeftMargin" presStyleLbl="node1" presStyleIdx="0" presStyleCnt="4"/>
      <dgm:spPr/>
    </dgm:pt>
    <dgm:pt modelId="{C4E16B55-0A3D-48AE-A69B-5B98D7201C46}" type="pres">
      <dgm:prSet presAssocID="{4F7A7CE3-83D9-4FE3-9028-E438475CFF73}" presName="parentText" presStyleLbl="node1" presStyleIdx="1" presStyleCnt="4">
        <dgm:presLayoutVars>
          <dgm:chMax val="0"/>
          <dgm:bulletEnabled val="1"/>
        </dgm:presLayoutVars>
      </dgm:prSet>
      <dgm:spPr/>
    </dgm:pt>
    <dgm:pt modelId="{2E7F2C71-1826-4F03-A42A-5DC5B646B146}" type="pres">
      <dgm:prSet presAssocID="{4F7A7CE3-83D9-4FE3-9028-E438475CFF73}" presName="negativeSpace" presStyleCnt="0"/>
      <dgm:spPr/>
    </dgm:pt>
    <dgm:pt modelId="{BE2B9192-8367-4D8E-BE8F-53E199F56DA2}" type="pres">
      <dgm:prSet presAssocID="{4F7A7CE3-83D9-4FE3-9028-E438475CFF73}" presName="childText" presStyleLbl="conFgAcc1" presStyleIdx="1" presStyleCnt="4">
        <dgm:presLayoutVars>
          <dgm:bulletEnabled val="1"/>
        </dgm:presLayoutVars>
      </dgm:prSet>
      <dgm:spPr/>
    </dgm:pt>
    <dgm:pt modelId="{381A8795-F49F-4D34-B531-518629C67C11}" type="pres">
      <dgm:prSet presAssocID="{BE28EBBB-18EA-4054-86B3-45E73D2A0FAD}" presName="spaceBetweenRectangles" presStyleCnt="0"/>
      <dgm:spPr/>
    </dgm:pt>
    <dgm:pt modelId="{23DCE65A-E534-402C-A422-7339C91847FF}" type="pres">
      <dgm:prSet presAssocID="{88DC9D3E-D7DB-4B8D-8242-393BB28774D1}" presName="parentLin" presStyleCnt="0"/>
      <dgm:spPr/>
    </dgm:pt>
    <dgm:pt modelId="{03AFA4E6-EC97-4839-9683-9E767CA0C320}" type="pres">
      <dgm:prSet presAssocID="{88DC9D3E-D7DB-4B8D-8242-393BB28774D1}" presName="parentLeftMargin" presStyleLbl="node1" presStyleIdx="1" presStyleCnt="4"/>
      <dgm:spPr/>
    </dgm:pt>
    <dgm:pt modelId="{E4B78CB5-4366-4DF4-B26C-3D915ED7FAB5}" type="pres">
      <dgm:prSet presAssocID="{88DC9D3E-D7DB-4B8D-8242-393BB28774D1}" presName="parentText" presStyleLbl="node1" presStyleIdx="2" presStyleCnt="4">
        <dgm:presLayoutVars>
          <dgm:chMax val="0"/>
          <dgm:bulletEnabled val="1"/>
        </dgm:presLayoutVars>
      </dgm:prSet>
      <dgm:spPr/>
    </dgm:pt>
    <dgm:pt modelId="{17CE1DB9-9154-4A31-8696-4273A8748FF7}" type="pres">
      <dgm:prSet presAssocID="{88DC9D3E-D7DB-4B8D-8242-393BB28774D1}" presName="negativeSpace" presStyleCnt="0"/>
      <dgm:spPr/>
    </dgm:pt>
    <dgm:pt modelId="{AAF9D64C-9973-4818-85A5-63DEAC279DBF}" type="pres">
      <dgm:prSet presAssocID="{88DC9D3E-D7DB-4B8D-8242-393BB28774D1}" presName="childText" presStyleLbl="conFgAcc1" presStyleIdx="2" presStyleCnt="4">
        <dgm:presLayoutVars>
          <dgm:bulletEnabled val="1"/>
        </dgm:presLayoutVars>
      </dgm:prSet>
      <dgm:spPr/>
    </dgm:pt>
    <dgm:pt modelId="{1191F070-72B8-47C2-8033-2FE0A6A1B327}" type="pres">
      <dgm:prSet presAssocID="{0D5F95ED-4778-4FD8-9E23-68E3DDB6A5F9}" presName="spaceBetweenRectangles" presStyleCnt="0"/>
      <dgm:spPr/>
    </dgm:pt>
    <dgm:pt modelId="{944026CB-CB5A-4155-843A-323D91F8D7CD}" type="pres">
      <dgm:prSet presAssocID="{909C536B-CEF7-4B34-92AA-EDD1425F3E60}" presName="parentLin" presStyleCnt="0"/>
      <dgm:spPr/>
    </dgm:pt>
    <dgm:pt modelId="{ACAA4B2B-64FA-4351-B914-B3E44E8EE9B2}" type="pres">
      <dgm:prSet presAssocID="{909C536B-CEF7-4B34-92AA-EDD1425F3E60}" presName="parentLeftMargin" presStyleLbl="node1" presStyleIdx="2" presStyleCnt="4"/>
      <dgm:spPr/>
    </dgm:pt>
    <dgm:pt modelId="{F2556272-D511-47B0-B625-818B69F3CEA0}" type="pres">
      <dgm:prSet presAssocID="{909C536B-CEF7-4B34-92AA-EDD1425F3E60}" presName="parentText" presStyleLbl="node1" presStyleIdx="3" presStyleCnt="4">
        <dgm:presLayoutVars>
          <dgm:chMax val="0"/>
          <dgm:bulletEnabled val="1"/>
        </dgm:presLayoutVars>
      </dgm:prSet>
      <dgm:spPr/>
    </dgm:pt>
    <dgm:pt modelId="{95C5D331-0675-47E8-86F6-65EEA23C1283}" type="pres">
      <dgm:prSet presAssocID="{909C536B-CEF7-4B34-92AA-EDD1425F3E60}" presName="negativeSpace" presStyleCnt="0"/>
      <dgm:spPr/>
    </dgm:pt>
    <dgm:pt modelId="{50A1262E-D50F-44AF-A3CD-FC53AF096671}" type="pres">
      <dgm:prSet presAssocID="{909C536B-CEF7-4B34-92AA-EDD1425F3E60}" presName="childText" presStyleLbl="conFgAcc1" presStyleIdx="3" presStyleCnt="4">
        <dgm:presLayoutVars>
          <dgm:bulletEnabled val="1"/>
        </dgm:presLayoutVars>
      </dgm:prSet>
      <dgm:spPr/>
    </dgm:pt>
  </dgm:ptLst>
  <dgm:cxnLst>
    <dgm:cxn modelId="{4F102A03-A321-4A44-ABA2-45AB2213864A}" type="presOf" srcId="{909C536B-CEF7-4B34-92AA-EDD1425F3E60}" destId="{ACAA4B2B-64FA-4351-B914-B3E44E8EE9B2}" srcOrd="0" destOrd="0" presId="urn:microsoft.com/office/officeart/2005/8/layout/list1"/>
    <dgm:cxn modelId="{206BFD08-13CA-42C0-A361-EF2E62EF1887}" srcId="{AE098407-BFBC-431B-866C-6B94A8D69079}" destId="{88DC9D3E-D7DB-4B8D-8242-393BB28774D1}" srcOrd="2" destOrd="0" parTransId="{64F4E372-7054-42A9-9A8D-387567D40CBF}" sibTransId="{0D5F95ED-4778-4FD8-9E23-68E3DDB6A5F9}"/>
    <dgm:cxn modelId="{146B735E-27CE-4035-ABA0-9201EDFCCE72}" type="presOf" srcId="{88DC9D3E-D7DB-4B8D-8242-393BB28774D1}" destId="{E4B78CB5-4366-4DF4-B26C-3D915ED7FAB5}" srcOrd="1" destOrd="0" presId="urn:microsoft.com/office/officeart/2005/8/layout/list1"/>
    <dgm:cxn modelId="{AD352D42-304E-45AE-BAA6-268FD545E615}" type="presOf" srcId="{88DC9D3E-D7DB-4B8D-8242-393BB28774D1}" destId="{03AFA4E6-EC97-4839-9683-9E767CA0C320}" srcOrd="0" destOrd="0" presId="urn:microsoft.com/office/officeart/2005/8/layout/list1"/>
    <dgm:cxn modelId="{791DFD43-B926-48E6-ADAA-845C746B2823}" srcId="{AE098407-BFBC-431B-866C-6B94A8D69079}" destId="{4F7A7CE3-83D9-4FE3-9028-E438475CFF73}" srcOrd="1" destOrd="0" parTransId="{2B3FBFF2-FCB9-479A-9378-96054B36A517}" sibTransId="{BE28EBBB-18EA-4054-86B3-45E73D2A0FAD}"/>
    <dgm:cxn modelId="{4ECD7856-3C12-4F27-AD11-AD52CC5FC68D}" srcId="{AE098407-BFBC-431B-866C-6B94A8D69079}" destId="{8EBB81B9-3A31-4614-954E-B94D241C742B}" srcOrd="0" destOrd="0" parTransId="{BF63D3C9-9CC4-49DC-BD77-3350C02600FE}" sibTransId="{5521173A-41E4-4A8E-B712-333156F271D4}"/>
    <dgm:cxn modelId="{7CBECD76-B921-40CB-863F-87A8759DD7DD}" type="presOf" srcId="{8EBB81B9-3A31-4614-954E-B94D241C742B}" destId="{328B90CA-1FEB-4F1C-A14E-9D02C541EB97}" srcOrd="1" destOrd="0" presId="urn:microsoft.com/office/officeart/2005/8/layout/list1"/>
    <dgm:cxn modelId="{C425D992-DE07-403D-9DDF-B17A3B669F59}" srcId="{AE098407-BFBC-431B-866C-6B94A8D69079}" destId="{909C536B-CEF7-4B34-92AA-EDD1425F3E60}" srcOrd="3" destOrd="0" parTransId="{FBC76287-8C8F-4634-B167-3156A5BE71A8}" sibTransId="{C774BDEE-CC55-4328-8F01-9109C5A03B91}"/>
    <dgm:cxn modelId="{353C1FBB-163D-4A89-8DD2-5830E98479CE}" type="presOf" srcId="{AE098407-BFBC-431B-866C-6B94A8D69079}" destId="{5A43A71C-54DD-41F3-A2D4-F0047B89B80D}" srcOrd="0" destOrd="0" presId="urn:microsoft.com/office/officeart/2005/8/layout/list1"/>
    <dgm:cxn modelId="{E5FDEADA-112D-403A-BC5C-53B6CC7509FA}" type="presOf" srcId="{8EBB81B9-3A31-4614-954E-B94D241C742B}" destId="{CB4F212F-E834-4C6B-9FFC-B877EE32D362}" srcOrd="0" destOrd="0" presId="urn:microsoft.com/office/officeart/2005/8/layout/list1"/>
    <dgm:cxn modelId="{F8DD9FE9-A968-4895-88D1-5586072876BF}" type="presOf" srcId="{4F7A7CE3-83D9-4FE3-9028-E438475CFF73}" destId="{C4E16B55-0A3D-48AE-A69B-5B98D7201C46}" srcOrd="1" destOrd="0" presId="urn:microsoft.com/office/officeart/2005/8/layout/list1"/>
    <dgm:cxn modelId="{0DA5FBF3-4C36-440E-8A3E-43F5B1E06D5F}" type="presOf" srcId="{909C536B-CEF7-4B34-92AA-EDD1425F3E60}" destId="{F2556272-D511-47B0-B625-818B69F3CEA0}" srcOrd="1" destOrd="0" presId="urn:microsoft.com/office/officeart/2005/8/layout/list1"/>
    <dgm:cxn modelId="{68D2F4FA-2347-462B-B951-01C353387133}" type="presOf" srcId="{4F7A7CE3-83D9-4FE3-9028-E438475CFF73}" destId="{115D14D8-591C-4E4F-9F04-8B2BBA8330E1}" srcOrd="0" destOrd="0" presId="urn:microsoft.com/office/officeart/2005/8/layout/list1"/>
    <dgm:cxn modelId="{780D59EC-104E-47DF-91D5-B6106D070DAE}" type="presParOf" srcId="{5A43A71C-54DD-41F3-A2D4-F0047B89B80D}" destId="{7F1F088D-7D2F-4761-ACB6-49661506D3C8}" srcOrd="0" destOrd="0" presId="urn:microsoft.com/office/officeart/2005/8/layout/list1"/>
    <dgm:cxn modelId="{F93CFF2D-17A4-4659-AE2C-CAF4A4EAB7B1}" type="presParOf" srcId="{7F1F088D-7D2F-4761-ACB6-49661506D3C8}" destId="{CB4F212F-E834-4C6B-9FFC-B877EE32D362}" srcOrd="0" destOrd="0" presId="urn:microsoft.com/office/officeart/2005/8/layout/list1"/>
    <dgm:cxn modelId="{42069EE4-2B2F-4D8C-BE6A-E6BD9CBA52BA}" type="presParOf" srcId="{7F1F088D-7D2F-4761-ACB6-49661506D3C8}" destId="{328B90CA-1FEB-4F1C-A14E-9D02C541EB97}" srcOrd="1" destOrd="0" presId="urn:microsoft.com/office/officeart/2005/8/layout/list1"/>
    <dgm:cxn modelId="{A9CDF583-4EBD-4363-8DF7-F9A0EF8CFA70}" type="presParOf" srcId="{5A43A71C-54DD-41F3-A2D4-F0047B89B80D}" destId="{954D9B7A-9FE2-48B7-8372-0E7B8D6D58FB}" srcOrd="1" destOrd="0" presId="urn:microsoft.com/office/officeart/2005/8/layout/list1"/>
    <dgm:cxn modelId="{DB739F72-20FA-4786-ACE9-C9B66366C3F3}" type="presParOf" srcId="{5A43A71C-54DD-41F3-A2D4-F0047B89B80D}" destId="{89030D86-30FB-4D34-AB34-E2EDB7E8B491}" srcOrd="2" destOrd="0" presId="urn:microsoft.com/office/officeart/2005/8/layout/list1"/>
    <dgm:cxn modelId="{D70779D9-67BE-4333-A113-728FABEDF7BE}" type="presParOf" srcId="{5A43A71C-54DD-41F3-A2D4-F0047B89B80D}" destId="{2D696C8A-0406-43FE-8FC9-3AB7F546D14D}" srcOrd="3" destOrd="0" presId="urn:microsoft.com/office/officeart/2005/8/layout/list1"/>
    <dgm:cxn modelId="{2D9468D7-BAAF-4747-BF8A-FB6014FCC9CD}" type="presParOf" srcId="{5A43A71C-54DD-41F3-A2D4-F0047B89B80D}" destId="{0F32A083-F156-4EA7-953E-69728EE76AFB}" srcOrd="4" destOrd="0" presId="urn:microsoft.com/office/officeart/2005/8/layout/list1"/>
    <dgm:cxn modelId="{384D26FD-EBEF-40DB-881B-BFE5AE42B24F}" type="presParOf" srcId="{0F32A083-F156-4EA7-953E-69728EE76AFB}" destId="{115D14D8-591C-4E4F-9F04-8B2BBA8330E1}" srcOrd="0" destOrd="0" presId="urn:microsoft.com/office/officeart/2005/8/layout/list1"/>
    <dgm:cxn modelId="{C49B473D-4B6C-4543-8056-3927737C2701}" type="presParOf" srcId="{0F32A083-F156-4EA7-953E-69728EE76AFB}" destId="{C4E16B55-0A3D-48AE-A69B-5B98D7201C46}" srcOrd="1" destOrd="0" presId="urn:microsoft.com/office/officeart/2005/8/layout/list1"/>
    <dgm:cxn modelId="{AEB7E4CE-A8BB-484E-9874-59586858A602}" type="presParOf" srcId="{5A43A71C-54DD-41F3-A2D4-F0047B89B80D}" destId="{2E7F2C71-1826-4F03-A42A-5DC5B646B146}" srcOrd="5" destOrd="0" presId="urn:microsoft.com/office/officeart/2005/8/layout/list1"/>
    <dgm:cxn modelId="{53D19861-6B8E-4381-87A8-3E48444AF059}" type="presParOf" srcId="{5A43A71C-54DD-41F3-A2D4-F0047B89B80D}" destId="{BE2B9192-8367-4D8E-BE8F-53E199F56DA2}" srcOrd="6" destOrd="0" presId="urn:microsoft.com/office/officeart/2005/8/layout/list1"/>
    <dgm:cxn modelId="{2CEDF7B6-97B9-450B-BBFD-3B52957490C5}" type="presParOf" srcId="{5A43A71C-54DD-41F3-A2D4-F0047B89B80D}" destId="{381A8795-F49F-4D34-B531-518629C67C11}" srcOrd="7" destOrd="0" presId="urn:microsoft.com/office/officeart/2005/8/layout/list1"/>
    <dgm:cxn modelId="{1D8E82D2-1AB8-4541-AF7D-8B6378C25569}" type="presParOf" srcId="{5A43A71C-54DD-41F3-A2D4-F0047B89B80D}" destId="{23DCE65A-E534-402C-A422-7339C91847FF}" srcOrd="8" destOrd="0" presId="urn:microsoft.com/office/officeart/2005/8/layout/list1"/>
    <dgm:cxn modelId="{AE8CD153-F4AB-4F35-8634-224213B5C1B5}" type="presParOf" srcId="{23DCE65A-E534-402C-A422-7339C91847FF}" destId="{03AFA4E6-EC97-4839-9683-9E767CA0C320}" srcOrd="0" destOrd="0" presId="urn:microsoft.com/office/officeart/2005/8/layout/list1"/>
    <dgm:cxn modelId="{4AF5D512-367A-496A-98B6-61D6E29BAF05}" type="presParOf" srcId="{23DCE65A-E534-402C-A422-7339C91847FF}" destId="{E4B78CB5-4366-4DF4-B26C-3D915ED7FAB5}" srcOrd="1" destOrd="0" presId="urn:microsoft.com/office/officeart/2005/8/layout/list1"/>
    <dgm:cxn modelId="{95854556-F378-4D8F-9747-9AA7981070B7}" type="presParOf" srcId="{5A43A71C-54DD-41F3-A2D4-F0047B89B80D}" destId="{17CE1DB9-9154-4A31-8696-4273A8748FF7}" srcOrd="9" destOrd="0" presId="urn:microsoft.com/office/officeart/2005/8/layout/list1"/>
    <dgm:cxn modelId="{C914AE37-541E-427D-96BD-5AEC3C17416F}" type="presParOf" srcId="{5A43A71C-54DD-41F3-A2D4-F0047B89B80D}" destId="{AAF9D64C-9973-4818-85A5-63DEAC279DBF}" srcOrd="10" destOrd="0" presId="urn:microsoft.com/office/officeart/2005/8/layout/list1"/>
    <dgm:cxn modelId="{5D28474B-F6C1-416D-88C5-39F1096F52CC}" type="presParOf" srcId="{5A43A71C-54DD-41F3-A2D4-F0047B89B80D}" destId="{1191F070-72B8-47C2-8033-2FE0A6A1B327}" srcOrd="11" destOrd="0" presId="urn:microsoft.com/office/officeart/2005/8/layout/list1"/>
    <dgm:cxn modelId="{C3B31950-130D-4335-816D-84D41CF88D93}" type="presParOf" srcId="{5A43A71C-54DD-41F3-A2D4-F0047B89B80D}" destId="{944026CB-CB5A-4155-843A-323D91F8D7CD}" srcOrd="12" destOrd="0" presId="urn:microsoft.com/office/officeart/2005/8/layout/list1"/>
    <dgm:cxn modelId="{DE553114-520C-4B12-8863-2C019BE72C70}" type="presParOf" srcId="{944026CB-CB5A-4155-843A-323D91F8D7CD}" destId="{ACAA4B2B-64FA-4351-B914-B3E44E8EE9B2}" srcOrd="0" destOrd="0" presId="urn:microsoft.com/office/officeart/2005/8/layout/list1"/>
    <dgm:cxn modelId="{79EB8150-26E2-4482-8761-262022BC6DE3}" type="presParOf" srcId="{944026CB-CB5A-4155-843A-323D91F8D7CD}" destId="{F2556272-D511-47B0-B625-818B69F3CEA0}" srcOrd="1" destOrd="0" presId="urn:microsoft.com/office/officeart/2005/8/layout/list1"/>
    <dgm:cxn modelId="{BFED84D0-291E-43DF-BC59-51158B2E9F97}" type="presParOf" srcId="{5A43A71C-54DD-41F3-A2D4-F0047B89B80D}" destId="{95C5D331-0675-47E8-86F6-65EEA23C1283}" srcOrd="13" destOrd="0" presId="urn:microsoft.com/office/officeart/2005/8/layout/list1"/>
    <dgm:cxn modelId="{B05AFBE4-7ACF-4908-8A6E-CB12A0D3FE8C}" type="presParOf" srcId="{5A43A71C-54DD-41F3-A2D4-F0047B89B80D}" destId="{50A1262E-D50F-44AF-A3CD-FC53AF09667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357021-9826-4B77-A0DD-404B8B1F83F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91EAE240-FD1E-4E17-8EAF-193390B45D27}">
      <dgm:prSet phldrT="[Text]"/>
      <dgm:spPr/>
      <dgm:t>
        <a:bodyPr/>
        <a:lstStyle/>
        <a:p>
          <a:r>
            <a:rPr lang="en-AU" altLang="zh-CN" dirty="0"/>
            <a:t>Merge datasets</a:t>
          </a:r>
          <a:endParaRPr lang="zh-CN" altLang="en-US" dirty="0"/>
        </a:p>
      </dgm:t>
    </dgm:pt>
    <dgm:pt modelId="{79957D2F-EA98-4757-8EB0-2BA36D4EBCC5}" type="parTrans" cxnId="{04446E89-99E6-4503-8110-A07CD5E873AD}">
      <dgm:prSet/>
      <dgm:spPr/>
      <dgm:t>
        <a:bodyPr/>
        <a:lstStyle/>
        <a:p>
          <a:endParaRPr lang="zh-CN" altLang="en-US"/>
        </a:p>
      </dgm:t>
    </dgm:pt>
    <dgm:pt modelId="{DB91EABD-9AB4-4207-91F9-5DBFF466B241}" type="sibTrans" cxnId="{04446E89-99E6-4503-8110-A07CD5E873AD}">
      <dgm:prSet/>
      <dgm:spPr/>
      <dgm:t>
        <a:bodyPr/>
        <a:lstStyle/>
        <a:p>
          <a:endParaRPr lang="zh-CN" altLang="en-US"/>
        </a:p>
      </dgm:t>
    </dgm:pt>
    <dgm:pt modelId="{CA8C3B13-C573-4F0F-8A0A-AAC655A580C1}">
      <dgm:prSet phldrT="[Text]"/>
      <dgm:spPr/>
      <dgm:t>
        <a:bodyPr/>
        <a:lstStyle/>
        <a:p>
          <a:r>
            <a:rPr lang="en-US" altLang="zh-CN" dirty="0"/>
            <a:t>Filtered suitable customer</a:t>
          </a:r>
          <a:endParaRPr lang="zh-CN" altLang="en-US" dirty="0"/>
        </a:p>
      </dgm:t>
    </dgm:pt>
    <dgm:pt modelId="{D0239280-91DB-4FAF-A0CB-8F8B55AD08AC}" type="parTrans" cxnId="{E08CC766-7ED4-4A37-8E2D-D60A01388DE1}">
      <dgm:prSet/>
      <dgm:spPr/>
      <dgm:t>
        <a:bodyPr/>
        <a:lstStyle/>
        <a:p>
          <a:endParaRPr lang="zh-CN" altLang="en-US"/>
        </a:p>
      </dgm:t>
    </dgm:pt>
    <dgm:pt modelId="{28A8A8BC-E904-44E5-98CB-ACC1F7D511D0}" type="sibTrans" cxnId="{E08CC766-7ED4-4A37-8E2D-D60A01388DE1}">
      <dgm:prSet/>
      <dgm:spPr/>
      <dgm:t>
        <a:bodyPr/>
        <a:lstStyle/>
        <a:p>
          <a:endParaRPr lang="zh-CN" altLang="en-US"/>
        </a:p>
      </dgm:t>
    </dgm:pt>
    <dgm:pt modelId="{2823A6D5-9564-4C4B-9A76-E40D5AF172C1}">
      <dgm:prSet phldrT="[Text]"/>
      <dgm:spPr/>
      <dgm:t>
        <a:bodyPr/>
        <a:lstStyle/>
        <a:p>
          <a:r>
            <a:rPr lang="en-AU" altLang="zh-CN" dirty="0"/>
            <a:t>Visualisation with suitable technology</a:t>
          </a:r>
          <a:endParaRPr lang="zh-CN" altLang="en-US" dirty="0"/>
        </a:p>
      </dgm:t>
    </dgm:pt>
    <dgm:pt modelId="{9B069BF2-F172-4DF0-842F-A3CE9A205D06}" type="parTrans" cxnId="{DFE8C12E-AAA7-466B-8407-36F1573A1B05}">
      <dgm:prSet/>
      <dgm:spPr/>
      <dgm:t>
        <a:bodyPr/>
        <a:lstStyle/>
        <a:p>
          <a:endParaRPr lang="zh-CN" altLang="en-US"/>
        </a:p>
      </dgm:t>
    </dgm:pt>
    <dgm:pt modelId="{83C92ACC-2564-4034-9273-6FC42815B457}" type="sibTrans" cxnId="{DFE8C12E-AAA7-466B-8407-36F1573A1B05}">
      <dgm:prSet/>
      <dgm:spPr/>
      <dgm:t>
        <a:bodyPr/>
        <a:lstStyle/>
        <a:p>
          <a:endParaRPr lang="zh-CN" altLang="en-US"/>
        </a:p>
      </dgm:t>
    </dgm:pt>
    <dgm:pt modelId="{DAE2E79A-BF83-4DBF-865B-006D0BF9E14A}">
      <dgm:prSet phldrT="[Text]"/>
      <dgm:spPr/>
      <dgm:t>
        <a:bodyPr/>
        <a:lstStyle/>
        <a:p>
          <a:r>
            <a:rPr lang="en-AU" altLang="zh-CN" dirty="0"/>
            <a:t>Log-scale</a:t>
          </a:r>
          <a:endParaRPr lang="zh-CN" altLang="en-US" dirty="0"/>
        </a:p>
      </dgm:t>
    </dgm:pt>
    <dgm:pt modelId="{F0773068-8501-4389-91CF-57C40B359D56}" type="parTrans" cxnId="{8536C197-D805-445F-A9E2-E3D205E13ECA}">
      <dgm:prSet/>
      <dgm:spPr/>
      <dgm:t>
        <a:bodyPr/>
        <a:lstStyle/>
        <a:p>
          <a:endParaRPr lang="zh-CN" altLang="en-US"/>
        </a:p>
      </dgm:t>
    </dgm:pt>
    <dgm:pt modelId="{F0DB21C5-B594-49BD-8262-8A315C157E5D}" type="sibTrans" cxnId="{8536C197-D805-445F-A9E2-E3D205E13ECA}">
      <dgm:prSet/>
      <dgm:spPr/>
      <dgm:t>
        <a:bodyPr/>
        <a:lstStyle/>
        <a:p>
          <a:endParaRPr lang="zh-CN" altLang="en-US"/>
        </a:p>
      </dgm:t>
    </dgm:pt>
    <dgm:pt modelId="{D1DBDA20-1F06-47F8-B51C-53055B4ED289}">
      <dgm:prSet phldrT="[Text]"/>
      <dgm:spPr/>
      <dgm:t>
        <a:bodyPr/>
        <a:lstStyle/>
        <a:p>
          <a:r>
            <a:rPr lang="en-US" altLang="zh-CN" dirty="0"/>
            <a:t>Exclude customer with delivery status ‘cancel’ or ‘unavailable’</a:t>
          </a:r>
          <a:endParaRPr lang="zh-CN" altLang="en-US" dirty="0"/>
        </a:p>
      </dgm:t>
    </dgm:pt>
    <dgm:pt modelId="{8A02517D-853C-4FA5-87C1-2828F868807A}" type="parTrans" cxnId="{C01D9933-EF65-44FD-8328-4C17B6F2C230}">
      <dgm:prSet/>
      <dgm:spPr/>
      <dgm:t>
        <a:bodyPr/>
        <a:lstStyle/>
        <a:p>
          <a:endParaRPr lang="zh-CN" altLang="en-US"/>
        </a:p>
      </dgm:t>
    </dgm:pt>
    <dgm:pt modelId="{870CF231-A0F6-4D9D-922A-21B92085A077}" type="sibTrans" cxnId="{C01D9933-EF65-44FD-8328-4C17B6F2C230}">
      <dgm:prSet/>
      <dgm:spPr/>
      <dgm:t>
        <a:bodyPr/>
        <a:lstStyle/>
        <a:p>
          <a:endParaRPr lang="zh-CN" altLang="en-US"/>
        </a:p>
      </dgm:t>
    </dgm:pt>
    <dgm:pt modelId="{CF4AB5A0-048C-41F2-BDFC-C3DE2F4E7F98}">
      <dgm:prSet phldrT="[Text]"/>
      <dgm:spPr/>
      <dgm:t>
        <a:bodyPr/>
        <a:lstStyle/>
        <a:p>
          <a:r>
            <a:rPr lang="en-AU" altLang="zh-CN" dirty="0"/>
            <a:t>Merge all database and conduct pre-processing</a:t>
          </a:r>
          <a:endParaRPr lang="zh-CN" altLang="en-US" dirty="0"/>
        </a:p>
      </dgm:t>
    </dgm:pt>
    <dgm:pt modelId="{A7D7D9FA-B24C-4D57-BA54-52CB72BAA7EB}" type="parTrans" cxnId="{46A1A66E-0689-4E89-9E09-CB396AA08EEF}">
      <dgm:prSet/>
      <dgm:spPr/>
      <dgm:t>
        <a:bodyPr/>
        <a:lstStyle/>
        <a:p>
          <a:endParaRPr lang="zh-CN" altLang="en-US"/>
        </a:p>
      </dgm:t>
    </dgm:pt>
    <dgm:pt modelId="{CDF5D140-07A0-46C0-95ED-CC9EEBD6E719}" type="sibTrans" cxnId="{46A1A66E-0689-4E89-9E09-CB396AA08EEF}">
      <dgm:prSet/>
      <dgm:spPr/>
      <dgm:t>
        <a:bodyPr/>
        <a:lstStyle/>
        <a:p>
          <a:endParaRPr lang="zh-CN" altLang="en-US"/>
        </a:p>
      </dgm:t>
    </dgm:pt>
    <dgm:pt modelId="{5778857A-75A6-42A5-A931-54488071C3BB}">
      <dgm:prSet phldrT="[Text]"/>
      <dgm:spPr/>
      <dgm:t>
        <a:bodyPr/>
        <a:lstStyle/>
        <a:p>
          <a:r>
            <a:rPr lang="en-US" altLang="zh-CN" dirty="0"/>
            <a:t>Time convert</a:t>
          </a:r>
          <a:endParaRPr lang="zh-CN" altLang="en-US" dirty="0"/>
        </a:p>
      </dgm:t>
    </dgm:pt>
    <dgm:pt modelId="{49E10301-C3AA-4C1B-BEA5-80C7113EE92F}" type="parTrans" cxnId="{022C4870-E346-4D33-9047-BDEDB66614C0}">
      <dgm:prSet/>
      <dgm:spPr/>
      <dgm:t>
        <a:bodyPr/>
        <a:lstStyle/>
        <a:p>
          <a:endParaRPr lang="zh-CN" altLang="en-US"/>
        </a:p>
      </dgm:t>
    </dgm:pt>
    <dgm:pt modelId="{7F9EA03F-209C-4663-ABA4-CE8849B4BBA2}" type="sibTrans" cxnId="{022C4870-E346-4D33-9047-BDEDB66614C0}">
      <dgm:prSet/>
      <dgm:spPr/>
      <dgm:t>
        <a:bodyPr/>
        <a:lstStyle/>
        <a:p>
          <a:endParaRPr lang="zh-CN" altLang="en-US"/>
        </a:p>
      </dgm:t>
    </dgm:pt>
    <dgm:pt modelId="{3E6918E9-4B33-4B48-8FFD-ACEE9A0DF732}">
      <dgm:prSet phldrT="[Text]"/>
      <dgm:spPr/>
      <dgm:t>
        <a:bodyPr/>
        <a:lstStyle/>
        <a:p>
          <a:endParaRPr lang="zh-CN" altLang="en-US" dirty="0"/>
        </a:p>
      </dgm:t>
    </dgm:pt>
    <dgm:pt modelId="{B6665407-B635-4B86-A19F-6C47A5A60291}" type="parTrans" cxnId="{D0BFFCFF-BC26-4EB0-B55F-F5EC5B5E5E05}">
      <dgm:prSet/>
      <dgm:spPr/>
      <dgm:t>
        <a:bodyPr/>
        <a:lstStyle/>
        <a:p>
          <a:endParaRPr lang="zh-CN" altLang="en-US"/>
        </a:p>
      </dgm:t>
    </dgm:pt>
    <dgm:pt modelId="{1F53B39B-7F7E-44F9-90B4-D227587038F9}" type="sibTrans" cxnId="{D0BFFCFF-BC26-4EB0-B55F-F5EC5B5E5E05}">
      <dgm:prSet/>
      <dgm:spPr/>
      <dgm:t>
        <a:bodyPr/>
        <a:lstStyle/>
        <a:p>
          <a:endParaRPr lang="zh-CN" altLang="en-US"/>
        </a:p>
      </dgm:t>
    </dgm:pt>
    <dgm:pt modelId="{3A48EFBF-B8A4-4EF2-A396-7C55AC9729D1}" type="pres">
      <dgm:prSet presAssocID="{89357021-9826-4B77-A0DD-404B8B1F83FD}" presName="rootnode" presStyleCnt="0">
        <dgm:presLayoutVars>
          <dgm:chMax/>
          <dgm:chPref/>
          <dgm:dir/>
          <dgm:animLvl val="lvl"/>
        </dgm:presLayoutVars>
      </dgm:prSet>
      <dgm:spPr/>
    </dgm:pt>
    <dgm:pt modelId="{76814DF6-E5CD-4E00-8F04-5F5F8473708B}" type="pres">
      <dgm:prSet presAssocID="{91EAE240-FD1E-4E17-8EAF-193390B45D27}" presName="composite" presStyleCnt="0"/>
      <dgm:spPr/>
    </dgm:pt>
    <dgm:pt modelId="{316DCC87-1594-40E1-8DEE-AF33EDF02076}" type="pres">
      <dgm:prSet presAssocID="{91EAE240-FD1E-4E17-8EAF-193390B45D27}" presName="bentUpArrow1" presStyleLbl="alignImgPlace1" presStyleIdx="0" presStyleCnt="2"/>
      <dgm:spPr/>
    </dgm:pt>
    <dgm:pt modelId="{2183EECF-D61E-4DF6-8BA2-B66698EB21B1}" type="pres">
      <dgm:prSet presAssocID="{91EAE240-FD1E-4E17-8EAF-193390B45D27}" presName="ParentText" presStyleLbl="node1" presStyleIdx="0" presStyleCnt="3">
        <dgm:presLayoutVars>
          <dgm:chMax val="1"/>
          <dgm:chPref val="1"/>
          <dgm:bulletEnabled val="1"/>
        </dgm:presLayoutVars>
      </dgm:prSet>
      <dgm:spPr/>
    </dgm:pt>
    <dgm:pt modelId="{5A4D8552-4583-435E-92D1-EF3FA7C08095}" type="pres">
      <dgm:prSet presAssocID="{91EAE240-FD1E-4E17-8EAF-193390B45D27}" presName="ChildText" presStyleLbl="revTx" presStyleIdx="0" presStyleCnt="3">
        <dgm:presLayoutVars>
          <dgm:chMax val="0"/>
          <dgm:chPref val="0"/>
          <dgm:bulletEnabled val="1"/>
        </dgm:presLayoutVars>
      </dgm:prSet>
      <dgm:spPr/>
    </dgm:pt>
    <dgm:pt modelId="{29E0F44D-CED1-4CAB-A121-7ABB33C8526B}" type="pres">
      <dgm:prSet presAssocID="{DB91EABD-9AB4-4207-91F9-5DBFF466B241}" presName="sibTrans" presStyleCnt="0"/>
      <dgm:spPr/>
    </dgm:pt>
    <dgm:pt modelId="{73A4C569-9B9A-4A94-AFD5-E376E31067FB}" type="pres">
      <dgm:prSet presAssocID="{CA8C3B13-C573-4F0F-8A0A-AAC655A580C1}" presName="composite" presStyleCnt="0"/>
      <dgm:spPr/>
    </dgm:pt>
    <dgm:pt modelId="{77BEEA83-60DD-4707-9E17-815DC96CFBC7}" type="pres">
      <dgm:prSet presAssocID="{CA8C3B13-C573-4F0F-8A0A-AAC655A580C1}" presName="bentUpArrow1" presStyleLbl="alignImgPlace1" presStyleIdx="1" presStyleCnt="2"/>
      <dgm:spPr/>
    </dgm:pt>
    <dgm:pt modelId="{B0041712-29C7-4AAF-AB97-EF6DD97A6A94}" type="pres">
      <dgm:prSet presAssocID="{CA8C3B13-C573-4F0F-8A0A-AAC655A580C1}" presName="ParentText" presStyleLbl="node1" presStyleIdx="1" presStyleCnt="3">
        <dgm:presLayoutVars>
          <dgm:chMax val="1"/>
          <dgm:chPref val="1"/>
          <dgm:bulletEnabled val="1"/>
        </dgm:presLayoutVars>
      </dgm:prSet>
      <dgm:spPr/>
    </dgm:pt>
    <dgm:pt modelId="{38F93CD1-5B48-4576-9769-5983D8669AE7}" type="pres">
      <dgm:prSet presAssocID="{CA8C3B13-C573-4F0F-8A0A-AAC655A580C1}" presName="ChildText" presStyleLbl="revTx" presStyleIdx="1" presStyleCnt="3">
        <dgm:presLayoutVars>
          <dgm:chMax val="0"/>
          <dgm:chPref val="0"/>
          <dgm:bulletEnabled val="1"/>
        </dgm:presLayoutVars>
      </dgm:prSet>
      <dgm:spPr/>
    </dgm:pt>
    <dgm:pt modelId="{37B3AA30-1355-4F3E-9C79-B15A471142E5}" type="pres">
      <dgm:prSet presAssocID="{28A8A8BC-E904-44E5-98CB-ACC1F7D511D0}" presName="sibTrans" presStyleCnt="0"/>
      <dgm:spPr/>
    </dgm:pt>
    <dgm:pt modelId="{D91D431B-6F94-4AB4-8D5F-E61428170E4E}" type="pres">
      <dgm:prSet presAssocID="{2823A6D5-9564-4C4B-9A76-E40D5AF172C1}" presName="composite" presStyleCnt="0"/>
      <dgm:spPr/>
    </dgm:pt>
    <dgm:pt modelId="{F31764CC-7D1E-42D0-B2AE-A9493E0DFA5B}" type="pres">
      <dgm:prSet presAssocID="{2823A6D5-9564-4C4B-9A76-E40D5AF172C1}" presName="ParentText" presStyleLbl="node1" presStyleIdx="2" presStyleCnt="3">
        <dgm:presLayoutVars>
          <dgm:chMax val="1"/>
          <dgm:chPref val="1"/>
          <dgm:bulletEnabled val="1"/>
        </dgm:presLayoutVars>
      </dgm:prSet>
      <dgm:spPr/>
    </dgm:pt>
    <dgm:pt modelId="{B028FF57-39E0-4947-B7D5-ABE2938C8505}" type="pres">
      <dgm:prSet presAssocID="{2823A6D5-9564-4C4B-9A76-E40D5AF172C1}" presName="FinalChildText" presStyleLbl="revTx" presStyleIdx="2" presStyleCnt="3">
        <dgm:presLayoutVars>
          <dgm:chMax val="0"/>
          <dgm:chPref val="0"/>
          <dgm:bulletEnabled val="1"/>
        </dgm:presLayoutVars>
      </dgm:prSet>
      <dgm:spPr/>
    </dgm:pt>
  </dgm:ptLst>
  <dgm:cxnLst>
    <dgm:cxn modelId="{D146BF22-99CD-4485-B1FC-A01CA359427B}" type="presOf" srcId="{D1DBDA20-1F06-47F8-B51C-53055B4ED289}" destId="{38F93CD1-5B48-4576-9769-5983D8669AE7}" srcOrd="0" destOrd="0" presId="urn:microsoft.com/office/officeart/2005/8/layout/StepDownProcess"/>
    <dgm:cxn modelId="{395EC425-BCFE-46CF-9B1F-CD4FD92BF2CC}" type="presOf" srcId="{89357021-9826-4B77-A0DD-404B8B1F83FD}" destId="{3A48EFBF-B8A4-4EF2-A396-7C55AC9729D1}" srcOrd="0" destOrd="0" presId="urn:microsoft.com/office/officeart/2005/8/layout/StepDownProcess"/>
    <dgm:cxn modelId="{DFE8C12E-AAA7-466B-8407-36F1573A1B05}" srcId="{89357021-9826-4B77-A0DD-404B8B1F83FD}" destId="{2823A6D5-9564-4C4B-9A76-E40D5AF172C1}" srcOrd="2" destOrd="0" parTransId="{9B069BF2-F172-4DF0-842F-A3CE9A205D06}" sibTransId="{83C92ACC-2564-4034-9273-6FC42815B457}"/>
    <dgm:cxn modelId="{C01D9933-EF65-44FD-8328-4C17B6F2C230}" srcId="{CA8C3B13-C573-4F0F-8A0A-AAC655A580C1}" destId="{D1DBDA20-1F06-47F8-B51C-53055B4ED289}" srcOrd="0" destOrd="0" parTransId="{8A02517D-853C-4FA5-87C1-2828F868807A}" sibTransId="{870CF231-A0F6-4D9D-922A-21B92085A077}"/>
    <dgm:cxn modelId="{3F05CD43-1DA9-4641-8915-027015B163C2}" type="presOf" srcId="{5778857A-75A6-42A5-A931-54488071C3BB}" destId="{B028FF57-39E0-4947-B7D5-ABE2938C8505}" srcOrd="0" destOrd="1" presId="urn:microsoft.com/office/officeart/2005/8/layout/StepDownProcess"/>
    <dgm:cxn modelId="{E08CC766-7ED4-4A37-8E2D-D60A01388DE1}" srcId="{89357021-9826-4B77-A0DD-404B8B1F83FD}" destId="{CA8C3B13-C573-4F0F-8A0A-AAC655A580C1}" srcOrd="1" destOrd="0" parTransId="{D0239280-91DB-4FAF-A0CB-8F8B55AD08AC}" sibTransId="{28A8A8BC-E904-44E5-98CB-ACC1F7D511D0}"/>
    <dgm:cxn modelId="{46A1A66E-0689-4E89-9E09-CB396AA08EEF}" srcId="{91EAE240-FD1E-4E17-8EAF-193390B45D27}" destId="{CF4AB5A0-048C-41F2-BDFC-C3DE2F4E7F98}" srcOrd="0" destOrd="0" parTransId="{A7D7D9FA-B24C-4D57-BA54-52CB72BAA7EB}" sibTransId="{CDF5D140-07A0-46C0-95ED-CC9EEBD6E719}"/>
    <dgm:cxn modelId="{022C4870-E346-4D33-9047-BDEDB66614C0}" srcId="{2823A6D5-9564-4C4B-9A76-E40D5AF172C1}" destId="{5778857A-75A6-42A5-A931-54488071C3BB}" srcOrd="1" destOrd="0" parTransId="{49E10301-C3AA-4C1B-BEA5-80C7113EE92F}" sibTransId="{7F9EA03F-209C-4663-ABA4-CE8849B4BBA2}"/>
    <dgm:cxn modelId="{EF02BB50-D771-4360-AF20-B3FF44CBDF5B}" type="presOf" srcId="{DAE2E79A-BF83-4DBF-865B-006D0BF9E14A}" destId="{B028FF57-39E0-4947-B7D5-ABE2938C8505}" srcOrd="0" destOrd="0" presId="urn:microsoft.com/office/officeart/2005/8/layout/StepDownProcess"/>
    <dgm:cxn modelId="{970B2C57-A0E1-495B-8C81-3A4EFE10F137}" type="presOf" srcId="{3E6918E9-4B33-4B48-8FFD-ACEE9A0DF732}" destId="{B028FF57-39E0-4947-B7D5-ABE2938C8505}" srcOrd="0" destOrd="2" presId="urn:microsoft.com/office/officeart/2005/8/layout/StepDownProcess"/>
    <dgm:cxn modelId="{E72FEE79-85B8-41A5-A9C7-8AC47A104D2F}" type="presOf" srcId="{CF4AB5A0-048C-41F2-BDFC-C3DE2F4E7F98}" destId="{5A4D8552-4583-435E-92D1-EF3FA7C08095}" srcOrd="0" destOrd="0" presId="urn:microsoft.com/office/officeart/2005/8/layout/StepDownProcess"/>
    <dgm:cxn modelId="{04446E89-99E6-4503-8110-A07CD5E873AD}" srcId="{89357021-9826-4B77-A0DD-404B8B1F83FD}" destId="{91EAE240-FD1E-4E17-8EAF-193390B45D27}" srcOrd="0" destOrd="0" parTransId="{79957D2F-EA98-4757-8EB0-2BA36D4EBCC5}" sibTransId="{DB91EABD-9AB4-4207-91F9-5DBFF466B241}"/>
    <dgm:cxn modelId="{8536C197-D805-445F-A9E2-E3D205E13ECA}" srcId="{2823A6D5-9564-4C4B-9A76-E40D5AF172C1}" destId="{DAE2E79A-BF83-4DBF-865B-006D0BF9E14A}" srcOrd="0" destOrd="0" parTransId="{F0773068-8501-4389-91CF-57C40B359D56}" sibTransId="{F0DB21C5-B594-49BD-8262-8A315C157E5D}"/>
    <dgm:cxn modelId="{F287E6A2-6009-4662-9B0E-0A94EAF6488C}" type="presOf" srcId="{91EAE240-FD1E-4E17-8EAF-193390B45D27}" destId="{2183EECF-D61E-4DF6-8BA2-B66698EB21B1}" srcOrd="0" destOrd="0" presId="urn:microsoft.com/office/officeart/2005/8/layout/StepDownProcess"/>
    <dgm:cxn modelId="{91652EAF-FC05-4C1C-A6CB-E5A3AE110126}" type="presOf" srcId="{2823A6D5-9564-4C4B-9A76-E40D5AF172C1}" destId="{F31764CC-7D1E-42D0-B2AE-A9493E0DFA5B}" srcOrd="0" destOrd="0" presId="urn:microsoft.com/office/officeart/2005/8/layout/StepDownProcess"/>
    <dgm:cxn modelId="{56F2BCE7-BF2E-4612-B827-C5571CA76268}" type="presOf" srcId="{CA8C3B13-C573-4F0F-8A0A-AAC655A580C1}" destId="{B0041712-29C7-4AAF-AB97-EF6DD97A6A94}" srcOrd="0" destOrd="0" presId="urn:microsoft.com/office/officeart/2005/8/layout/StepDownProcess"/>
    <dgm:cxn modelId="{D0BFFCFF-BC26-4EB0-B55F-F5EC5B5E5E05}" srcId="{2823A6D5-9564-4C4B-9A76-E40D5AF172C1}" destId="{3E6918E9-4B33-4B48-8FFD-ACEE9A0DF732}" srcOrd="2" destOrd="0" parTransId="{B6665407-B635-4B86-A19F-6C47A5A60291}" sibTransId="{1F53B39B-7F7E-44F9-90B4-D227587038F9}"/>
    <dgm:cxn modelId="{2892D9DF-D7FB-471E-A3FE-6C11D30A70A5}" type="presParOf" srcId="{3A48EFBF-B8A4-4EF2-A396-7C55AC9729D1}" destId="{76814DF6-E5CD-4E00-8F04-5F5F8473708B}" srcOrd="0" destOrd="0" presId="urn:microsoft.com/office/officeart/2005/8/layout/StepDownProcess"/>
    <dgm:cxn modelId="{67DAC5A5-6CD8-41E5-876D-B0ED151533A2}" type="presParOf" srcId="{76814DF6-E5CD-4E00-8F04-5F5F8473708B}" destId="{316DCC87-1594-40E1-8DEE-AF33EDF02076}" srcOrd="0" destOrd="0" presId="urn:microsoft.com/office/officeart/2005/8/layout/StepDownProcess"/>
    <dgm:cxn modelId="{0E7DE8D2-B60E-4DB3-9B62-14021627288E}" type="presParOf" srcId="{76814DF6-E5CD-4E00-8F04-5F5F8473708B}" destId="{2183EECF-D61E-4DF6-8BA2-B66698EB21B1}" srcOrd="1" destOrd="0" presId="urn:microsoft.com/office/officeart/2005/8/layout/StepDownProcess"/>
    <dgm:cxn modelId="{9347D8AB-67F5-4D79-A65C-5C5F4B926B34}" type="presParOf" srcId="{76814DF6-E5CD-4E00-8F04-5F5F8473708B}" destId="{5A4D8552-4583-435E-92D1-EF3FA7C08095}" srcOrd="2" destOrd="0" presId="urn:microsoft.com/office/officeart/2005/8/layout/StepDownProcess"/>
    <dgm:cxn modelId="{58587EDA-F806-4DAA-A95B-5052FD30A70F}" type="presParOf" srcId="{3A48EFBF-B8A4-4EF2-A396-7C55AC9729D1}" destId="{29E0F44D-CED1-4CAB-A121-7ABB33C8526B}" srcOrd="1" destOrd="0" presId="urn:microsoft.com/office/officeart/2005/8/layout/StepDownProcess"/>
    <dgm:cxn modelId="{F1E68222-667D-4915-9919-983F4A3E3D6C}" type="presParOf" srcId="{3A48EFBF-B8A4-4EF2-A396-7C55AC9729D1}" destId="{73A4C569-9B9A-4A94-AFD5-E376E31067FB}" srcOrd="2" destOrd="0" presId="urn:microsoft.com/office/officeart/2005/8/layout/StepDownProcess"/>
    <dgm:cxn modelId="{049E6264-03FE-42A4-8D3B-D65A2DE82F2E}" type="presParOf" srcId="{73A4C569-9B9A-4A94-AFD5-E376E31067FB}" destId="{77BEEA83-60DD-4707-9E17-815DC96CFBC7}" srcOrd="0" destOrd="0" presId="urn:microsoft.com/office/officeart/2005/8/layout/StepDownProcess"/>
    <dgm:cxn modelId="{25B18F3D-96DD-414F-BAEC-D94BE7DBD21B}" type="presParOf" srcId="{73A4C569-9B9A-4A94-AFD5-E376E31067FB}" destId="{B0041712-29C7-4AAF-AB97-EF6DD97A6A94}" srcOrd="1" destOrd="0" presId="urn:microsoft.com/office/officeart/2005/8/layout/StepDownProcess"/>
    <dgm:cxn modelId="{F2DABBF3-DA5F-42ED-81FE-E849AC53B0FE}" type="presParOf" srcId="{73A4C569-9B9A-4A94-AFD5-E376E31067FB}" destId="{38F93CD1-5B48-4576-9769-5983D8669AE7}" srcOrd="2" destOrd="0" presId="urn:microsoft.com/office/officeart/2005/8/layout/StepDownProcess"/>
    <dgm:cxn modelId="{80F81BFD-66D0-495C-91A6-98F7B35596F3}" type="presParOf" srcId="{3A48EFBF-B8A4-4EF2-A396-7C55AC9729D1}" destId="{37B3AA30-1355-4F3E-9C79-B15A471142E5}" srcOrd="3" destOrd="0" presId="urn:microsoft.com/office/officeart/2005/8/layout/StepDownProcess"/>
    <dgm:cxn modelId="{2221C21D-AD90-486F-A10A-B2A1DA811581}" type="presParOf" srcId="{3A48EFBF-B8A4-4EF2-A396-7C55AC9729D1}" destId="{D91D431B-6F94-4AB4-8D5F-E61428170E4E}" srcOrd="4" destOrd="0" presId="urn:microsoft.com/office/officeart/2005/8/layout/StepDownProcess"/>
    <dgm:cxn modelId="{1F5A55E6-31E0-49C3-B63D-58EA9C8C8D27}" type="presParOf" srcId="{D91D431B-6F94-4AB4-8D5F-E61428170E4E}" destId="{F31764CC-7D1E-42D0-B2AE-A9493E0DFA5B}" srcOrd="0" destOrd="0" presId="urn:microsoft.com/office/officeart/2005/8/layout/StepDownProcess"/>
    <dgm:cxn modelId="{92EA2B03-E948-42C3-A36A-E97FB9543DFC}" type="presParOf" srcId="{D91D431B-6F94-4AB4-8D5F-E61428170E4E}" destId="{B028FF57-39E0-4947-B7D5-ABE2938C850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F646FD-7F07-4215-B69B-4CC1A2E41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2F4C71-25CF-4AED-9BB4-799BA7736E75}">
      <dgm:prSet phldrT="[Text]"/>
      <dgm:spPr/>
      <dgm:t>
        <a:bodyPr/>
        <a:lstStyle/>
        <a:p>
          <a:r>
            <a:rPr lang="en-US" altLang="zh-CN" b="1" dirty="0"/>
            <a:t>Data pre-processing</a:t>
          </a:r>
          <a:endParaRPr lang="zh-CN" altLang="en-US" b="1" dirty="0"/>
        </a:p>
      </dgm:t>
    </dgm:pt>
    <dgm:pt modelId="{35FEE2F2-6F58-4BDC-87B5-8572F052B881}" type="parTrans" cxnId="{90A22CBE-4361-4E87-B697-B12D4DF0D56B}">
      <dgm:prSet/>
      <dgm:spPr/>
      <dgm:t>
        <a:bodyPr/>
        <a:lstStyle/>
        <a:p>
          <a:endParaRPr lang="zh-CN" altLang="en-US"/>
        </a:p>
      </dgm:t>
    </dgm:pt>
    <dgm:pt modelId="{17867E9E-517B-4C60-8C40-87F520445ED1}" type="sibTrans" cxnId="{90A22CBE-4361-4E87-B697-B12D4DF0D56B}">
      <dgm:prSet/>
      <dgm:spPr/>
      <dgm:t>
        <a:bodyPr/>
        <a:lstStyle/>
        <a:p>
          <a:endParaRPr lang="zh-CN" altLang="en-US"/>
        </a:p>
      </dgm:t>
    </dgm:pt>
    <dgm:pt modelId="{681F6866-AE73-4245-9BDB-8BAB1B9B8013}">
      <dgm:prSet phldrT="[Text]"/>
      <dgm:spPr/>
      <dgm:t>
        <a:bodyPr/>
        <a:lstStyle/>
        <a:p>
          <a:r>
            <a:rPr lang="en-AU" altLang="zh-CN" dirty="0"/>
            <a:t>Missing values</a:t>
          </a:r>
          <a:endParaRPr lang="zh-CN" altLang="en-US" dirty="0"/>
        </a:p>
      </dgm:t>
    </dgm:pt>
    <dgm:pt modelId="{F5121425-C119-450C-9608-E1E52F9AB5BD}" type="parTrans" cxnId="{DA003CA4-2532-4A65-8C0F-0E85764BBEA4}">
      <dgm:prSet/>
      <dgm:spPr/>
      <dgm:t>
        <a:bodyPr/>
        <a:lstStyle/>
        <a:p>
          <a:endParaRPr lang="zh-CN" altLang="en-US"/>
        </a:p>
      </dgm:t>
    </dgm:pt>
    <dgm:pt modelId="{FCE5F0E5-A897-49B0-BD57-33FFF13FC3B3}" type="sibTrans" cxnId="{DA003CA4-2532-4A65-8C0F-0E85764BBEA4}">
      <dgm:prSet/>
      <dgm:spPr/>
      <dgm:t>
        <a:bodyPr/>
        <a:lstStyle/>
        <a:p>
          <a:endParaRPr lang="zh-CN" altLang="en-US"/>
        </a:p>
      </dgm:t>
    </dgm:pt>
    <dgm:pt modelId="{9F75AC6E-61BC-4EB9-993B-4871551DB541}">
      <dgm:prSet phldrT="[Text]"/>
      <dgm:spPr/>
      <dgm:t>
        <a:bodyPr/>
        <a:lstStyle/>
        <a:p>
          <a:r>
            <a:rPr lang="en-AU" b="1" i="0" dirty="0"/>
            <a:t>Sales Trend Analysis</a:t>
          </a:r>
          <a:endParaRPr lang="zh-CN" altLang="en-US" dirty="0"/>
        </a:p>
      </dgm:t>
    </dgm:pt>
    <dgm:pt modelId="{CEDE682B-51B6-475D-B483-431742472845}" type="parTrans" cxnId="{A057356F-A08C-48A0-BFC2-623B86627CCF}">
      <dgm:prSet/>
      <dgm:spPr/>
      <dgm:t>
        <a:bodyPr/>
        <a:lstStyle/>
        <a:p>
          <a:endParaRPr lang="zh-CN" altLang="en-US"/>
        </a:p>
      </dgm:t>
    </dgm:pt>
    <dgm:pt modelId="{7EE64B94-C7D0-409A-BC3B-03D6103F60A1}" type="sibTrans" cxnId="{A057356F-A08C-48A0-BFC2-623B86627CCF}">
      <dgm:prSet/>
      <dgm:spPr/>
      <dgm:t>
        <a:bodyPr/>
        <a:lstStyle/>
        <a:p>
          <a:endParaRPr lang="zh-CN" altLang="en-US"/>
        </a:p>
      </dgm:t>
    </dgm:pt>
    <dgm:pt modelId="{8A805B14-6AFD-411E-8F14-EE79D374599A}">
      <dgm:prSet phldrT="[Text]"/>
      <dgm:spPr/>
      <dgm:t>
        <a:bodyPr/>
        <a:lstStyle/>
        <a:p>
          <a:r>
            <a:rPr lang="en-US" altLang="zh-CN" dirty="0"/>
            <a:t>Business Performance</a:t>
          </a:r>
          <a:endParaRPr lang="zh-CN" altLang="en-US" dirty="0"/>
        </a:p>
      </dgm:t>
    </dgm:pt>
    <dgm:pt modelId="{9A4B3148-95AC-4814-AB53-C980D28B802F}" type="parTrans" cxnId="{0A0751B4-89DB-49EE-AABD-BE7D07930015}">
      <dgm:prSet/>
      <dgm:spPr/>
      <dgm:t>
        <a:bodyPr/>
        <a:lstStyle/>
        <a:p>
          <a:endParaRPr lang="zh-CN" altLang="en-US"/>
        </a:p>
      </dgm:t>
    </dgm:pt>
    <dgm:pt modelId="{99389924-20FA-42CA-BAF7-7BE7EDFA7669}" type="sibTrans" cxnId="{0A0751B4-89DB-49EE-AABD-BE7D07930015}">
      <dgm:prSet/>
      <dgm:spPr/>
      <dgm:t>
        <a:bodyPr/>
        <a:lstStyle/>
        <a:p>
          <a:endParaRPr lang="zh-CN" altLang="en-US"/>
        </a:p>
      </dgm:t>
    </dgm:pt>
    <dgm:pt modelId="{3D6EAFD6-E71F-4049-A3EF-4BB748D70758}">
      <dgm:prSet phldrT="[Text]"/>
      <dgm:spPr/>
      <dgm:t>
        <a:bodyPr/>
        <a:lstStyle/>
        <a:p>
          <a:r>
            <a:rPr lang="en-US" altLang="zh-CN" dirty="0"/>
            <a:t>Product Contribution</a:t>
          </a:r>
          <a:endParaRPr lang="zh-CN" altLang="en-US" dirty="0"/>
        </a:p>
      </dgm:t>
    </dgm:pt>
    <dgm:pt modelId="{02AE44E5-37B2-46A2-BD98-C5D67C0AF378}" type="parTrans" cxnId="{887733E9-ACD0-4709-BF0C-3CFF76F15FAB}">
      <dgm:prSet/>
      <dgm:spPr/>
      <dgm:t>
        <a:bodyPr/>
        <a:lstStyle/>
        <a:p>
          <a:endParaRPr lang="zh-CN" altLang="en-US"/>
        </a:p>
      </dgm:t>
    </dgm:pt>
    <dgm:pt modelId="{66336083-E5D4-45C8-BB57-ED3AF83C185E}" type="sibTrans" cxnId="{887733E9-ACD0-4709-BF0C-3CFF76F15FAB}">
      <dgm:prSet/>
      <dgm:spPr/>
      <dgm:t>
        <a:bodyPr/>
        <a:lstStyle/>
        <a:p>
          <a:endParaRPr lang="zh-CN" altLang="en-US"/>
        </a:p>
      </dgm:t>
    </dgm:pt>
    <dgm:pt modelId="{4F1C4DFE-E3D0-4E86-A39B-2577A9CD278D}">
      <dgm:prSet phldrT="[Text]"/>
      <dgm:spPr/>
      <dgm:t>
        <a:bodyPr/>
        <a:lstStyle/>
        <a:p>
          <a:r>
            <a:rPr lang="en-US" altLang="zh-CN" b="1" dirty="0"/>
            <a:t>Customer Analysis</a:t>
          </a:r>
          <a:endParaRPr lang="zh-CN" altLang="en-US" b="1" dirty="0"/>
        </a:p>
      </dgm:t>
    </dgm:pt>
    <dgm:pt modelId="{99051A7B-FFDA-4292-AF12-FA9CCB8AC064}" type="parTrans" cxnId="{D06B7A2F-5A27-46F5-9828-1748A603D624}">
      <dgm:prSet/>
      <dgm:spPr/>
      <dgm:t>
        <a:bodyPr/>
        <a:lstStyle/>
        <a:p>
          <a:endParaRPr lang="zh-CN" altLang="en-US"/>
        </a:p>
      </dgm:t>
    </dgm:pt>
    <dgm:pt modelId="{9F0F86C7-A0A8-4133-B219-FAEFC69C223C}" type="sibTrans" cxnId="{D06B7A2F-5A27-46F5-9828-1748A603D624}">
      <dgm:prSet/>
      <dgm:spPr/>
      <dgm:t>
        <a:bodyPr/>
        <a:lstStyle/>
        <a:p>
          <a:endParaRPr lang="zh-CN" altLang="en-US"/>
        </a:p>
      </dgm:t>
    </dgm:pt>
    <dgm:pt modelId="{61CB1F75-A0F3-4CA6-B0C9-E6D7B6F3112B}">
      <dgm:prSet phldrT="[Text]"/>
      <dgm:spPr/>
      <dgm:t>
        <a:bodyPr/>
        <a:lstStyle/>
        <a:p>
          <a:r>
            <a:rPr lang="en-US" altLang="zh-CN" dirty="0"/>
            <a:t>Demographics</a:t>
          </a:r>
          <a:endParaRPr lang="zh-CN" altLang="en-US" dirty="0"/>
        </a:p>
      </dgm:t>
    </dgm:pt>
    <dgm:pt modelId="{CB9365F8-DD84-4067-8157-236837A7C0AE}" type="parTrans" cxnId="{FBFB317A-4352-4779-80AB-9C6AD8CAAB57}">
      <dgm:prSet/>
      <dgm:spPr/>
      <dgm:t>
        <a:bodyPr/>
        <a:lstStyle/>
        <a:p>
          <a:endParaRPr lang="zh-CN" altLang="en-US"/>
        </a:p>
      </dgm:t>
    </dgm:pt>
    <dgm:pt modelId="{522D012B-085B-40C9-A4B0-AB89A0B612C1}" type="sibTrans" cxnId="{FBFB317A-4352-4779-80AB-9C6AD8CAAB57}">
      <dgm:prSet/>
      <dgm:spPr/>
      <dgm:t>
        <a:bodyPr/>
        <a:lstStyle/>
        <a:p>
          <a:endParaRPr lang="zh-CN" altLang="en-US"/>
        </a:p>
      </dgm:t>
    </dgm:pt>
    <dgm:pt modelId="{98E7C9F5-A699-4A62-AB1E-F9340D086463}">
      <dgm:prSet phldrT="[Text]"/>
      <dgm:spPr/>
      <dgm:t>
        <a:bodyPr/>
        <a:lstStyle/>
        <a:p>
          <a:r>
            <a:rPr lang="en-US" altLang="zh-CN" dirty="0"/>
            <a:t>Behavior Patterns</a:t>
          </a:r>
          <a:endParaRPr lang="zh-CN" altLang="en-US" dirty="0"/>
        </a:p>
      </dgm:t>
    </dgm:pt>
    <dgm:pt modelId="{1884F1EF-2EFC-4626-AE22-95F039F56EF1}" type="parTrans" cxnId="{99FF41BA-6C78-4BD5-80D8-7C2F448DB28E}">
      <dgm:prSet/>
      <dgm:spPr/>
      <dgm:t>
        <a:bodyPr/>
        <a:lstStyle/>
        <a:p>
          <a:endParaRPr lang="zh-CN" altLang="en-US"/>
        </a:p>
      </dgm:t>
    </dgm:pt>
    <dgm:pt modelId="{ECC40D6C-F782-4B50-BA7A-E529CAFD25D8}" type="sibTrans" cxnId="{99FF41BA-6C78-4BD5-80D8-7C2F448DB28E}">
      <dgm:prSet/>
      <dgm:spPr/>
      <dgm:t>
        <a:bodyPr/>
        <a:lstStyle/>
        <a:p>
          <a:endParaRPr lang="zh-CN" altLang="en-US"/>
        </a:p>
      </dgm:t>
    </dgm:pt>
    <dgm:pt modelId="{03922960-7288-467E-98BB-B156533BF20C}">
      <dgm:prSet phldrT="[Text]" custT="1"/>
      <dgm:spPr/>
      <dgm:t>
        <a:bodyPr/>
        <a:lstStyle/>
        <a:p>
          <a:r>
            <a:rPr lang="en-US" altLang="zh-CN" sz="2400" b="1" dirty="0">
              <a:solidFill>
                <a:srgbClr val="FF0000"/>
              </a:solidFill>
            </a:rPr>
            <a:t>Customer/ Order Segmentation</a:t>
          </a:r>
          <a:endParaRPr lang="zh-CN" altLang="en-US" sz="2400" b="1" dirty="0">
            <a:solidFill>
              <a:srgbClr val="FF0000"/>
            </a:solidFill>
          </a:endParaRPr>
        </a:p>
      </dgm:t>
    </dgm:pt>
    <dgm:pt modelId="{67EAA425-991A-4947-A584-7B15790E0A24}" type="parTrans" cxnId="{22BDFF92-2BAD-46F9-AA4E-C35BA9F1340C}">
      <dgm:prSet/>
      <dgm:spPr/>
      <dgm:t>
        <a:bodyPr/>
        <a:lstStyle/>
        <a:p>
          <a:endParaRPr lang="zh-CN" altLang="en-US"/>
        </a:p>
      </dgm:t>
    </dgm:pt>
    <dgm:pt modelId="{C0146BDC-A8A4-4840-80C6-04E7CDB8DC34}" type="sibTrans" cxnId="{22BDFF92-2BAD-46F9-AA4E-C35BA9F1340C}">
      <dgm:prSet/>
      <dgm:spPr/>
      <dgm:t>
        <a:bodyPr/>
        <a:lstStyle/>
        <a:p>
          <a:endParaRPr lang="zh-CN" altLang="en-US"/>
        </a:p>
      </dgm:t>
    </dgm:pt>
    <dgm:pt modelId="{7D152836-4ED4-4188-974E-491685D58E2C}">
      <dgm:prSet phldrT="[Text]"/>
      <dgm:spPr/>
      <dgm:t>
        <a:bodyPr/>
        <a:lstStyle/>
        <a:p>
          <a:r>
            <a:rPr lang="en-US" altLang="zh-CN" b="0" dirty="0"/>
            <a:t>RFM analysis</a:t>
          </a:r>
          <a:endParaRPr lang="zh-CN" altLang="en-US" b="0" dirty="0"/>
        </a:p>
      </dgm:t>
    </dgm:pt>
    <dgm:pt modelId="{75C8CD82-C23A-415E-ACAA-9BD7A2257623}" type="parTrans" cxnId="{AC3EB0BA-4CE7-4C51-8445-59B4050BBEF4}">
      <dgm:prSet/>
      <dgm:spPr/>
      <dgm:t>
        <a:bodyPr/>
        <a:lstStyle/>
        <a:p>
          <a:endParaRPr lang="zh-CN" altLang="en-US"/>
        </a:p>
      </dgm:t>
    </dgm:pt>
    <dgm:pt modelId="{B5062493-7567-44F8-8C90-12A16B459DFF}" type="sibTrans" cxnId="{AC3EB0BA-4CE7-4C51-8445-59B4050BBEF4}">
      <dgm:prSet/>
      <dgm:spPr/>
      <dgm:t>
        <a:bodyPr/>
        <a:lstStyle/>
        <a:p>
          <a:endParaRPr lang="zh-CN" altLang="en-US"/>
        </a:p>
      </dgm:t>
    </dgm:pt>
    <dgm:pt modelId="{C0F4350A-A565-45E2-88FE-2D715514E025}">
      <dgm:prSet phldrT="[Text]"/>
      <dgm:spPr/>
      <dgm:t>
        <a:bodyPr/>
        <a:lstStyle/>
        <a:p>
          <a:r>
            <a:rPr lang="en-US" altLang="zh-CN" b="0" dirty="0"/>
            <a:t>K-mean Cluster analysis</a:t>
          </a:r>
          <a:endParaRPr lang="zh-CN" altLang="en-US" b="0" dirty="0"/>
        </a:p>
      </dgm:t>
    </dgm:pt>
    <dgm:pt modelId="{770B29C7-4224-4610-BEDB-A94E9FDC2FBB}" type="parTrans" cxnId="{22700F7E-3D8A-45D7-8B83-965104AC3355}">
      <dgm:prSet/>
      <dgm:spPr/>
      <dgm:t>
        <a:bodyPr/>
        <a:lstStyle/>
        <a:p>
          <a:endParaRPr lang="zh-CN" altLang="en-US"/>
        </a:p>
      </dgm:t>
    </dgm:pt>
    <dgm:pt modelId="{8C39C14E-89CE-4D49-81F8-576501EDF598}" type="sibTrans" cxnId="{22700F7E-3D8A-45D7-8B83-965104AC3355}">
      <dgm:prSet/>
      <dgm:spPr/>
      <dgm:t>
        <a:bodyPr/>
        <a:lstStyle/>
        <a:p>
          <a:endParaRPr lang="zh-CN" altLang="en-US"/>
        </a:p>
      </dgm:t>
    </dgm:pt>
    <dgm:pt modelId="{C92F10E8-A13B-4D4D-B8F4-2DD7089D7D77}">
      <dgm:prSet phldrT="[Text]"/>
      <dgm:spPr/>
      <dgm:t>
        <a:bodyPr/>
        <a:lstStyle/>
        <a:p>
          <a:r>
            <a:rPr lang="en-AU" altLang="zh-CN" dirty="0"/>
            <a:t>Duplicate items</a:t>
          </a:r>
          <a:endParaRPr lang="zh-CN" altLang="en-US" dirty="0"/>
        </a:p>
      </dgm:t>
    </dgm:pt>
    <dgm:pt modelId="{B5AFDAF5-D2E2-4824-ADB1-664DC354F981}" type="parTrans" cxnId="{36E3333A-3498-459D-BD9F-A810012D5816}">
      <dgm:prSet/>
      <dgm:spPr/>
      <dgm:t>
        <a:bodyPr/>
        <a:lstStyle/>
        <a:p>
          <a:endParaRPr lang="zh-CN" altLang="en-US"/>
        </a:p>
      </dgm:t>
    </dgm:pt>
    <dgm:pt modelId="{13E271B2-A13B-4F20-986C-ECA95FE8B78E}" type="sibTrans" cxnId="{36E3333A-3498-459D-BD9F-A810012D5816}">
      <dgm:prSet/>
      <dgm:spPr/>
      <dgm:t>
        <a:bodyPr/>
        <a:lstStyle/>
        <a:p>
          <a:endParaRPr lang="zh-CN" altLang="en-US"/>
        </a:p>
      </dgm:t>
    </dgm:pt>
    <dgm:pt modelId="{475D87E5-64E6-432C-9972-359162E1BF0B}" type="pres">
      <dgm:prSet presAssocID="{62F646FD-7F07-4215-B69B-4CC1A2E417CF}" presName="linear" presStyleCnt="0">
        <dgm:presLayoutVars>
          <dgm:animLvl val="lvl"/>
          <dgm:resizeHandles val="exact"/>
        </dgm:presLayoutVars>
      </dgm:prSet>
      <dgm:spPr/>
    </dgm:pt>
    <dgm:pt modelId="{2D1888C2-E6AA-4CFD-9CBE-6B4EE0A89122}" type="pres">
      <dgm:prSet presAssocID="{6F2F4C71-25CF-4AED-9BB4-799BA7736E75}" presName="parentText" presStyleLbl="node1" presStyleIdx="0" presStyleCnt="4">
        <dgm:presLayoutVars>
          <dgm:chMax val="0"/>
          <dgm:bulletEnabled val="1"/>
        </dgm:presLayoutVars>
      </dgm:prSet>
      <dgm:spPr/>
    </dgm:pt>
    <dgm:pt modelId="{44EA0B24-9574-47E7-9FDE-0ECCD2E4C3AD}" type="pres">
      <dgm:prSet presAssocID="{6F2F4C71-25CF-4AED-9BB4-799BA7736E75}" presName="childText" presStyleLbl="revTx" presStyleIdx="0" presStyleCnt="4">
        <dgm:presLayoutVars>
          <dgm:bulletEnabled val="1"/>
        </dgm:presLayoutVars>
      </dgm:prSet>
      <dgm:spPr/>
    </dgm:pt>
    <dgm:pt modelId="{A64ED6C4-2BD9-48A9-AFA5-013E399243A7}" type="pres">
      <dgm:prSet presAssocID="{9F75AC6E-61BC-4EB9-993B-4871551DB541}" presName="parentText" presStyleLbl="node1" presStyleIdx="1" presStyleCnt="4">
        <dgm:presLayoutVars>
          <dgm:chMax val="0"/>
          <dgm:bulletEnabled val="1"/>
        </dgm:presLayoutVars>
      </dgm:prSet>
      <dgm:spPr/>
    </dgm:pt>
    <dgm:pt modelId="{1DB84126-4663-49B8-88D6-990D8E3EF040}" type="pres">
      <dgm:prSet presAssocID="{9F75AC6E-61BC-4EB9-993B-4871551DB541}" presName="childText" presStyleLbl="revTx" presStyleIdx="1" presStyleCnt="4">
        <dgm:presLayoutVars>
          <dgm:bulletEnabled val="1"/>
        </dgm:presLayoutVars>
      </dgm:prSet>
      <dgm:spPr/>
    </dgm:pt>
    <dgm:pt modelId="{2908F701-F5ED-4564-B6F2-038EF6E09D21}" type="pres">
      <dgm:prSet presAssocID="{4F1C4DFE-E3D0-4E86-A39B-2577A9CD278D}" presName="parentText" presStyleLbl="node1" presStyleIdx="2" presStyleCnt="4">
        <dgm:presLayoutVars>
          <dgm:chMax val="0"/>
          <dgm:bulletEnabled val="1"/>
        </dgm:presLayoutVars>
      </dgm:prSet>
      <dgm:spPr/>
    </dgm:pt>
    <dgm:pt modelId="{46EC3607-4706-4F0B-9BA6-933823C6219B}" type="pres">
      <dgm:prSet presAssocID="{4F1C4DFE-E3D0-4E86-A39B-2577A9CD278D}" presName="childText" presStyleLbl="revTx" presStyleIdx="2" presStyleCnt="4">
        <dgm:presLayoutVars>
          <dgm:bulletEnabled val="1"/>
        </dgm:presLayoutVars>
      </dgm:prSet>
      <dgm:spPr/>
    </dgm:pt>
    <dgm:pt modelId="{608DDC20-F53B-4D1B-B0D4-9D1B47E9BF46}" type="pres">
      <dgm:prSet presAssocID="{03922960-7288-467E-98BB-B156533BF20C}" presName="parentText" presStyleLbl="node1" presStyleIdx="3" presStyleCnt="4">
        <dgm:presLayoutVars>
          <dgm:chMax val="0"/>
          <dgm:bulletEnabled val="1"/>
        </dgm:presLayoutVars>
      </dgm:prSet>
      <dgm:spPr/>
    </dgm:pt>
    <dgm:pt modelId="{1314F04E-DD45-4C0D-8FC7-97FE1C43022F}" type="pres">
      <dgm:prSet presAssocID="{03922960-7288-467E-98BB-B156533BF20C}" presName="childText" presStyleLbl="revTx" presStyleIdx="3" presStyleCnt="4">
        <dgm:presLayoutVars>
          <dgm:bulletEnabled val="1"/>
        </dgm:presLayoutVars>
      </dgm:prSet>
      <dgm:spPr/>
    </dgm:pt>
  </dgm:ptLst>
  <dgm:cxnLst>
    <dgm:cxn modelId="{F7A40304-4E41-47D2-9318-3697A739447C}" type="presOf" srcId="{8A805B14-6AFD-411E-8F14-EE79D374599A}" destId="{1DB84126-4663-49B8-88D6-990D8E3EF040}" srcOrd="0" destOrd="0" presId="urn:microsoft.com/office/officeart/2005/8/layout/vList2"/>
    <dgm:cxn modelId="{C18E7B1F-FAB3-4CDF-B818-F3A9F16BF528}" type="presOf" srcId="{C0F4350A-A565-45E2-88FE-2D715514E025}" destId="{1314F04E-DD45-4C0D-8FC7-97FE1C43022F}" srcOrd="0" destOrd="1" presId="urn:microsoft.com/office/officeart/2005/8/layout/vList2"/>
    <dgm:cxn modelId="{D06B7A2F-5A27-46F5-9828-1748A603D624}" srcId="{62F646FD-7F07-4215-B69B-4CC1A2E417CF}" destId="{4F1C4DFE-E3D0-4E86-A39B-2577A9CD278D}" srcOrd="2" destOrd="0" parTransId="{99051A7B-FFDA-4292-AF12-FA9CCB8AC064}" sibTransId="{9F0F86C7-A0A8-4133-B219-FAEFC69C223C}"/>
    <dgm:cxn modelId="{36E3333A-3498-459D-BD9F-A810012D5816}" srcId="{6F2F4C71-25CF-4AED-9BB4-799BA7736E75}" destId="{C92F10E8-A13B-4D4D-B8F4-2DD7089D7D77}" srcOrd="1" destOrd="0" parTransId="{B5AFDAF5-D2E2-4824-ADB1-664DC354F981}" sibTransId="{13E271B2-A13B-4F20-986C-ECA95FE8B78E}"/>
    <dgm:cxn modelId="{2A8A4545-B463-4164-8B5D-367D67801B5F}" type="presOf" srcId="{98E7C9F5-A699-4A62-AB1E-F9340D086463}" destId="{46EC3607-4706-4F0B-9BA6-933823C6219B}" srcOrd="0" destOrd="1" presId="urn:microsoft.com/office/officeart/2005/8/layout/vList2"/>
    <dgm:cxn modelId="{F4A37749-8DFC-4B2B-8CF6-193E955792F5}" type="presOf" srcId="{03922960-7288-467E-98BB-B156533BF20C}" destId="{608DDC20-F53B-4D1B-B0D4-9D1B47E9BF46}" srcOrd="0" destOrd="0" presId="urn:microsoft.com/office/officeart/2005/8/layout/vList2"/>
    <dgm:cxn modelId="{31C2614B-852F-49A5-BF8A-C42D685D5D78}" type="presOf" srcId="{4F1C4DFE-E3D0-4E86-A39B-2577A9CD278D}" destId="{2908F701-F5ED-4564-B6F2-038EF6E09D21}" srcOrd="0" destOrd="0" presId="urn:microsoft.com/office/officeart/2005/8/layout/vList2"/>
    <dgm:cxn modelId="{2242164C-20B6-4F98-A80E-82FC42876E2D}" type="presOf" srcId="{3D6EAFD6-E71F-4049-A3EF-4BB748D70758}" destId="{1DB84126-4663-49B8-88D6-990D8E3EF040}" srcOrd="0" destOrd="1" presId="urn:microsoft.com/office/officeart/2005/8/layout/vList2"/>
    <dgm:cxn modelId="{A057356F-A08C-48A0-BFC2-623B86627CCF}" srcId="{62F646FD-7F07-4215-B69B-4CC1A2E417CF}" destId="{9F75AC6E-61BC-4EB9-993B-4871551DB541}" srcOrd="1" destOrd="0" parTransId="{CEDE682B-51B6-475D-B483-431742472845}" sibTransId="{7EE64B94-C7D0-409A-BC3B-03D6103F60A1}"/>
    <dgm:cxn modelId="{5356C071-A962-4927-AACE-D637939D8C5F}" type="presOf" srcId="{9F75AC6E-61BC-4EB9-993B-4871551DB541}" destId="{A64ED6C4-2BD9-48A9-AFA5-013E399243A7}" srcOrd="0" destOrd="0" presId="urn:microsoft.com/office/officeart/2005/8/layout/vList2"/>
    <dgm:cxn modelId="{FBFB317A-4352-4779-80AB-9C6AD8CAAB57}" srcId="{4F1C4DFE-E3D0-4E86-A39B-2577A9CD278D}" destId="{61CB1F75-A0F3-4CA6-B0C9-E6D7B6F3112B}" srcOrd="0" destOrd="0" parTransId="{CB9365F8-DD84-4067-8157-236837A7C0AE}" sibTransId="{522D012B-085B-40C9-A4B0-AB89A0B612C1}"/>
    <dgm:cxn modelId="{22700F7E-3D8A-45D7-8B83-965104AC3355}" srcId="{03922960-7288-467E-98BB-B156533BF20C}" destId="{C0F4350A-A565-45E2-88FE-2D715514E025}" srcOrd="1" destOrd="0" parTransId="{770B29C7-4224-4610-BEDB-A94E9FDC2FBB}" sibTransId="{8C39C14E-89CE-4D49-81F8-576501EDF598}"/>
    <dgm:cxn modelId="{BBA79280-EFB2-4041-A713-23E3B46C750F}" type="presOf" srcId="{7D152836-4ED4-4188-974E-491685D58E2C}" destId="{1314F04E-DD45-4C0D-8FC7-97FE1C43022F}" srcOrd="0" destOrd="0" presId="urn:microsoft.com/office/officeart/2005/8/layout/vList2"/>
    <dgm:cxn modelId="{22BDFF92-2BAD-46F9-AA4E-C35BA9F1340C}" srcId="{62F646FD-7F07-4215-B69B-4CC1A2E417CF}" destId="{03922960-7288-467E-98BB-B156533BF20C}" srcOrd="3" destOrd="0" parTransId="{67EAA425-991A-4947-A584-7B15790E0A24}" sibTransId="{C0146BDC-A8A4-4840-80C6-04E7CDB8DC34}"/>
    <dgm:cxn modelId="{3CF43F9A-E6D4-4735-BBCB-D5C366DE5F35}" type="presOf" srcId="{62F646FD-7F07-4215-B69B-4CC1A2E417CF}" destId="{475D87E5-64E6-432C-9972-359162E1BF0B}" srcOrd="0" destOrd="0" presId="urn:microsoft.com/office/officeart/2005/8/layout/vList2"/>
    <dgm:cxn modelId="{DA003CA4-2532-4A65-8C0F-0E85764BBEA4}" srcId="{6F2F4C71-25CF-4AED-9BB4-799BA7736E75}" destId="{681F6866-AE73-4245-9BDB-8BAB1B9B8013}" srcOrd="0" destOrd="0" parTransId="{F5121425-C119-450C-9608-E1E52F9AB5BD}" sibTransId="{FCE5F0E5-A897-49B0-BD57-33FFF13FC3B3}"/>
    <dgm:cxn modelId="{BC640DB3-C7E4-4C29-AD73-05EFEE0B335E}" type="presOf" srcId="{C92F10E8-A13B-4D4D-B8F4-2DD7089D7D77}" destId="{44EA0B24-9574-47E7-9FDE-0ECCD2E4C3AD}" srcOrd="0" destOrd="1" presId="urn:microsoft.com/office/officeart/2005/8/layout/vList2"/>
    <dgm:cxn modelId="{EE5DC3B3-C2A1-489A-BA13-FFD6D2F32B73}" type="presOf" srcId="{6F2F4C71-25CF-4AED-9BB4-799BA7736E75}" destId="{2D1888C2-E6AA-4CFD-9CBE-6B4EE0A89122}" srcOrd="0" destOrd="0" presId="urn:microsoft.com/office/officeart/2005/8/layout/vList2"/>
    <dgm:cxn modelId="{0A0751B4-89DB-49EE-AABD-BE7D07930015}" srcId="{9F75AC6E-61BC-4EB9-993B-4871551DB541}" destId="{8A805B14-6AFD-411E-8F14-EE79D374599A}" srcOrd="0" destOrd="0" parTransId="{9A4B3148-95AC-4814-AB53-C980D28B802F}" sibTransId="{99389924-20FA-42CA-BAF7-7BE7EDFA7669}"/>
    <dgm:cxn modelId="{552B17B6-136C-4258-9022-E4C57F99D64D}" type="presOf" srcId="{681F6866-AE73-4245-9BDB-8BAB1B9B8013}" destId="{44EA0B24-9574-47E7-9FDE-0ECCD2E4C3AD}" srcOrd="0" destOrd="0" presId="urn:microsoft.com/office/officeart/2005/8/layout/vList2"/>
    <dgm:cxn modelId="{99FF41BA-6C78-4BD5-80D8-7C2F448DB28E}" srcId="{4F1C4DFE-E3D0-4E86-A39B-2577A9CD278D}" destId="{98E7C9F5-A699-4A62-AB1E-F9340D086463}" srcOrd="1" destOrd="0" parTransId="{1884F1EF-2EFC-4626-AE22-95F039F56EF1}" sibTransId="{ECC40D6C-F782-4B50-BA7A-E529CAFD25D8}"/>
    <dgm:cxn modelId="{AC3EB0BA-4CE7-4C51-8445-59B4050BBEF4}" srcId="{03922960-7288-467E-98BB-B156533BF20C}" destId="{7D152836-4ED4-4188-974E-491685D58E2C}" srcOrd="0" destOrd="0" parTransId="{75C8CD82-C23A-415E-ACAA-9BD7A2257623}" sibTransId="{B5062493-7567-44F8-8C90-12A16B459DFF}"/>
    <dgm:cxn modelId="{90A22CBE-4361-4E87-B697-B12D4DF0D56B}" srcId="{62F646FD-7F07-4215-B69B-4CC1A2E417CF}" destId="{6F2F4C71-25CF-4AED-9BB4-799BA7736E75}" srcOrd="0" destOrd="0" parTransId="{35FEE2F2-6F58-4BDC-87B5-8572F052B881}" sibTransId="{17867E9E-517B-4C60-8C40-87F520445ED1}"/>
    <dgm:cxn modelId="{887733E9-ACD0-4709-BF0C-3CFF76F15FAB}" srcId="{9F75AC6E-61BC-4EB9-993B-4871551DB541}" destId="{3D6EAFD6-E71F-4049-A3EF-4BB748D70758}" srcOrd="1" destOrd="0" parTransId="{02AE44E5-37B2-46A2-BD98-C5D67C0AF378}" sibTransId="{66336083-E5D4-45C8-BB57-ED3AF83C185E}"/>
    <dgm:cxn modelId="{A34AFFF0-02EB-48F8-ACA0-92709E41DF95}" type="presOf" srcId="{61CB1F75-A0F3-4CA6-B0C9-E6D7B6F3112B}" destId="{46EC3607-4706-4F0B-9BA6-933823C6219B}" srcOrd="0" destOrd="0" presId="urn:microsoft.com/office/officeart/2005/8/layout/vList2"/>
    <dgm:cxn modelId="{F8E09698-63EA-4DEF-B30E-BFFC03F3679F}" type="presParOf" srcId="{475D87E5-64E6-432C-9972-359162E1BF0B}" destId="{2D1888C2-E6AA-4CFD-9CBE-6B4EE0A89122}" srcOrd="0" destOrd="0" presId="urn:microsoft.com/office/officeart/2005/8/layout/vList2"/>
    <dgm:cxn modelId="{9B89C4E5-A80C-4DCE-86CD-343B9A8E038A}" type="presParOf" srcId="{475D87E5-64E6-432C-9972-359162E1BF0B}" destId="{44EA0B24-9574-47E7-9FDE-0ECCD2E4C3AD}" srcOrd="1" destOrd="0" presId="urn:microsoft.com/office/officeart/2005/8/layout/vList2"/>
    <dgm:cxn modelId="{630E8D1D-CD57-403B-BF1B-D7981F0373D1}" type="presParOf" srcId="{475D87E5-64E6-432C-9972-359162E1BF0B}" destId="{A64ED6C4-2BD9-48A9-AFA5-013E399243A7}" srcOrd="2" destOrd="0" presId="urn:microsoft.com/office/officeart/2005/8/layout/vList2"/>
    <dgm:cxn modelId="{8E8500F6-9B06-4B39-88F8-F67D80252BDE}" type="presParOf" srcId="{475D87E5-64E6-432C-9972-359162E1BF0B}" destId="{1DB84126-4663-49B8-88D6-990D8E3EF040}" srcOrd="3" destOrd="0" presId="urn:microsoft.com/office/officeart/2005/8/layout/vList2"/>
    <dgm:cxn modelId="{1AA04D6D-0662-4393-BCE6-C2973635120A}" type="presParOf" srcId="{475D87E5-64E6-432C-9972-359162E1BF0B}" destId="{2908F701-F5ED-4564-B6F2-038EF6E09D21}" srcOrd="4" destOrd="0" presId="urn:microsoft.com/office/officeart/2005/8/layout/vList2"/>
    <dgm:cxn modelId="{C064DAC4-51BE-4FCC-9631-6AF1971A0560}" type="presParOf" srcId="{475D87E5-64E6-432C-9972-359162E1BF0B}" destId="{46EC3607-4706-4F0B-9BA6-933823C6219B}" srcOrd="5" destOrd="0" presId="urn:microsoft.com/office/officeart/2005/8/layout/vList2"/>
    <dgm:cxn modelId="{B28179D1-9D17-45EE-BCD2-86AD4AC2BDB0}" type="presParOf" srcId="{475D87E5-64E6-432C-9972-359162E1BF0B}" destId="{608DDC20-F53B-4D1B-B0D4-9D1B47E9BF46}" srcOrd="6" destOrd="0" presId="urn:microsoft.com/office/officeart/2005/8/layout/vList2"/>
    <dgm:cxn modelId="{02CAB5F0-B321-410B-A7E0-486A7E4CF11F}" type="presParOf" srcId="{475D87E5-64E6-432C-9972-359162E1BF0B}" destId="{1314F04E-DD45-4C0D-8FC7-97FE1C43022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DD3AE1-3688-44E7-8E9E-DC9408A26E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7755DC6-9BD9-486F-8E1F-95D8D4B70A9E}">
      <dgm:prSet phldrT="[Text]"/>
      <dgm:spPr/>
      <dgm:t>
        <a:bodyPr/>
        <a:lstStyle/>
        <a:p>
          <a:r>
            <a:rPr lang="en-AU" altLang="zh-CN" dirty="0"/>
            <a:t>RFM analysis</a:t>
          </a:r>
          <a:endParaRPr lang="zh-CN" altLang="en-US" dirty="0"/>
        </a:p>
      </dgm:t>
    </dgm:pt>
    <dgm:pt modelId="{372C32F6-97BB-4C70-89C0-B7F362DCA2F3}" type="parTrans" cxnId="{0B51693F-32F4-45B5-89C0-2589F09F2820}">
      <dgm:prSet/>
      <dgm:spPr/>
      <dgm:t>
        <a:bodyPr/>
        <a:lstStyle/>
        <a:p>
          <a:endParaRPr lang="zh-CN" altLang="en-US"/>
        </a:p>
      </dgm:t>
    </dgm:pt>
    <dgm:pt modelId="{993A782E-BC82-47AF-B1C8-74BEB9C0CB60}" type="sibTrans" cxnId="{0B51693F-32F4-45B5-89C0-2589F09F2820}">
      <dgm:prSet/>
      <dgm:spPr/>
      <dgm:t>
        <a:bodyPr/>
        <a:lstStyle/>
        <a:p>
          <a:endParaRPr lang="zh-CN" altLang="en-US"/>
        </a:p>
      </dgm:t>
    </dgm:pt>
    <dgm:pt modelId="{061E1869-3A25-4F7B-A807-8455250C5B09}">
      <dgm:prSet phldrT="[Text]"/>
      <dgm:spPr/>
      <dgm:t>
        <a:bodyPr/>
        <a:lstStyle/>
        <a:p>
          <a:r>
            <a:rPr lang="en-AU" altLang="zh-CN" dirty="0"/>
            <a:t>Segmented via customer </a:t>
          </a:r>
          <a:endParaRPr lang="zh-CN" altLang="en-US" dirty="0"/>
        </a:p>
      </dgm:t>
    </dgm:pt>
    <dgm:pt modelId="{807C45F1-8347-4C82-BE1E-00892C577F1A}" type="parTrans" cxnId="{F957211A-2EDC-4D39-B81D-7E35A2961544}">
      <dgm:prSet/>
      <dgm:spPr/>
      <dgm:t>
        <a:bodyPr/>
        <a:lstStyle/>
        <a:p>
          <a:endParaRPr lang="zh-CN" altLang="en-US"/>
        </a:p>
      </dgm:t>
    </dgm:pt>
    <dgm:pt modelId="{19204BFE-A3C6-451F-88E7-B19AADFD22FE}" type="sibTrans" cxnId="{F957211A-2EDC-4D39-B81D-7E35A2961544}">
      <dgm:prSet/>
      <dgm:spPr/>
      <dgm:t>
        <a:bodyPr/>
        <a:lstStyle/>
        <a:p>
          <a:endParaRPr lang="zh-CN" altLang="en-US"/>
        </a:p>
      </dgm:t>
    </dgm:pt>
    <dgm:pt modelId="{6B6435CA-3A13-4CA0-AA6A-679DCAF1491F}">
      <dgm:prSet phldrT="[Text]"/>
      <dgm:spPr/>
      <dgm:t>
        <a:bodyPr/>
        <a:lstStyle/>
        <a:p>
          <a:r>
            <a:rPr lang="en-AU" altLang="zh-CN" dirty="0"/>
            <a:t>K-mean Clustering</a:t>
          </a:r>
          <a:endParaRPr lang="zh-CN" altLang="en-US" dirty="0"/>
        </a:p>
      </dgm:t>
    </dgm:pt>
    <dgm:pt modelId="{59DC5E02-9CE4-4ED6-B526-22BB6462CFAF}" type="parTrans" cxnId="{BE3BB49B-669C-4698-BC8B-F5EEF1D5137E}">
      <dgm:prSet/>
      <dgm:spPr/>
      <dgm:t>
        <a:bodyPr/>
        <a:lstStyle/>
        <a:p>
          <a:endParaRPr lang="zh-CN" altLang="en-US"/>
        </a:p>
      </dgm:t>
    </dgm:pt>
    <dgm:pt modelId="{3A9B8D88-F8AB-49AC-B47C-A10331B76684}" type="sibTrans" cxnId="{BE3BB49B-669C-4698-BC8B-F5EEF1D5137E}">
      <dgm:prSet/>
      <dgm:spPr/>
      <dgm:t>
        <a:bodyPr/>
        <a:lstStyle/>
        <a:p>
          <a:endParaRPr lang="zh-CN" altLang="en-US"/>
        </a:p>
      </dgm:t>
    </dgm:pt>
    <dgm:pt modelId="{FBEA5A56-E817-44EA-8172-3CAA290E7A1E}">
      <dgm:prSet phldrT="[Text]"/>
      <dgm:spPr/>
      <dgm:t>
        <a:bodyPr/>
        <a:lstStyle/>
        <a:p>
          <a:r>
            <a:rPr lang="en-AU" altLang="zh-CN" dirty="0"/>
            <a:t>Segmented via Order</a:t>
          </a:r>
          <a:endParaRPr lang="zh-CN" altLang="en-US" dirty="0"/>
        </a:p>
      </dgm:t>
    </dgm:pt>
    <dgm:pt modelId="{8273D1A4-5540-4506-9194-CFC5C49A27C5}" type="parTrans" cxnId="{FA03F189-DFC3-4674-A375-D58DB9A72C63}">
      <dgm:prSet/>
      <dgm:spPr/>
      <dgm:t>
        <a:bodyPr/>
        <a:lstStyle/>
        <a:p>
          <a:endParaRPr lang="zh-CN" altLang="en-US"/>
        </a:p>
      </dgm:t>
    </dgm:pt>
    <dgm:pt modelId="{BC01C071-3A76-4108-9E5B-A011865B67E2}" type="sibTrans" cxnId="{FA03F189-DFC3-4674-A375-D58DB9A72C63}">
      <dgm:prSet/>
      <dgm:spPr/>
      <dgm:t>
        <a:bodyPr/>
        <a:lstStyle/>
        <a:p>
          <a:endParaRPr lang="zh-CN" altLang="en-US"/>
        </a:p>
      </dgm:t>
    </dgm:pt>
    <dgm:pt modelId="{D8013C08-0E7F-4AF3-BB40-415C8BE7A5C2}" type="pres">
      <dgm:prSet presAssocID="{3DDD3AE1-3688-44E7-8E9E-DC9408A26E4A}" presName="linear" presStyleCnt="0">
        <dgm:presLayoutVars>
          <dgm:animLvl val="lvl"/>
          <dgm:resizeHandles val="exact"/>
        </dgm:presLayoutVars>
      </dgm:prSet>
      <dgm:spPr/>
    </dgm:pt>
    <dgm:pt modelId="{A64A58BF-30F7-45EA-82E0-D49190F22D71}" type="pres">
      <dgm:prSet presAssocID="{47755DC6-9BD9-486F-8E1F-95D8D4B70A9E}" presName="parentText" presStyleLbl="node1" presStyleIdx="0" presStyleCnt="2">
        <dgm:presLayoutVars>
          <dgm:chMax val="0"/>
          <dgm:bulletEnabled val="1"/>
        </dgm:presLayoutVars>
      </dgm:prSet>
      <dgm:spPr/>
    </dgm:pt>
    <dgm:pt modelId="{E90A8548-1A56-4685-85E4-734DC0F1B5DC}" type="pres">
      <dgm:prSet presAssocID="{47755DC6-9BD9-486F-8E1F-95D8D4B70A9E}" presName="childText" presStyleLbl="revTx" presStyleIdx="0" presStyleCnt="2">
        <dgm:presLayoutVars>
          <dgm:bulletEnabled val="1"/>
        </dgm:presLayoutVars>
      </dgm:prSet>
      <dgm:spPr/>
    </dgm:pt>
    <dgm:pt modelId="{B45C9342-9941-40DA-B6E4-E4DE1933DEEA}" type="pres">
      <dgm:prSet presAssocID="{6B6435CA-3A13-4CA0-AA6A-679DCAF1491F}" presName="parentText" presStyleLbl="node1" presStyleIdx="1" presStyleCnt="2">
        <dgm:presLayoutVars>
          <dgm:chMax val="0"/>
          <dgm:bulletEnabled val="1"/>
        </dgm:presLayoutVars>
      </dgm:prSet>
      <dgm:spPr/>
    </dgm:pt>
    <dgm:pt modelId="{9CD3928F-EA1B-4481-A24E-8E9653550D1D}" type="pres">
      <dgm:prSet presAssocID="{6B6435CA-3A13-4CA0-AA6A-679DCAF1491F}" presName="childText" presStyleLbl="revTx" presStyleIdx="1" presStyleCnt="2">
        <dgm:presLayoutVars>
          <dgm:bulletEnabled val="1"/>
        </dgm:presLayoutVars>
      </dgm:prSet>
      <dgm:spPr/>
    </dgm:pt>
  </dgm:ptLst>
  <dgm:cxnLst>
    <dgm:cxn modelId="{F957211A-2EDC-4D39-B81D-7E35A2961544}" srcId="{47755DC6-9BD9-486F-8E1F-95D8D4B70A9E}" destId="{061E1869-3A25-4F7B-A807-8455250C5B09}" srcOrd="0" destOrd="0" parTransId="{807C45F1-8347-4C82-BE1E-00892C577F1A}" sibTransId="{19204BFE-A3C6-451F-88E7-B19AADFD22FE}"/>
    <dgm:cxn modelId="{0B51693F-32F4-45B5-89C0-2589F09F2820}" srcId="{3DDD3AE1-3688-44E7-8E9E-DC9408A26E4A}" destId="{47755DC6-9BD9-486F-8E1F-95D8D4B70A9E}" srcOrd="0" destOrd="0" parTransId="{372C32F6-97BB-4C70-89C0-B7F362DCA2F3}" sibTransId="{993A782E-BC82-47AF-B1C8-74BEB9C0CB60}"/>
    <dgm:cxn modelId="{93390C6D-5E13-4A29-9F49-C99347B7D025}" type="presOf" srcId="{6B6435CA-3A13-4CA0-AA6A-679DCAF1491F}" destId="{B45C9342-9941-40DA-B6E4-E4DE1933DEEA}" srcOrd="0" destOrd="0" presId="urn:microsoft.com/office/officeart/2005/8/layout/vList2"/>
    <dgm:cxn modelId="{D7630A79-4EC1-4FFE-83E5-D1FB320F1E50}" type="presOf" srcId="{FBEA5A56-E817-44EA-8172-3CAA290E7A1E}" destId="{9CD3928F-EA1B-4481-A24E-8E9653550D1D}" srcOrd="0" destOrd="0" presId="urn:microsoft.com/office/officeart/2005/8/layout/vList2"/>
    <dgm:cxn modelId="{FA03F189-DFC3-4674-A375-D58DB9A72C63}" srcId="{6B6435CA-3A13-4CA0-AA6A-679DCAF1491F}" destId="{FBEA5A56-E817-44EA-8172-3CAA290E7A1E}" srcOrd="0" destOrd="0" parTransId="{8273D1A4-5540-4506-9194-CFC5C49A27C5}" sibTransId="{BC01C071-3A76-4108-9E5B-A011865B67E2}"/>
    <dgm:cxn modelId="{45EDC98B-792E-40E4-8DEF-854E8A8E9156}" type="presOf" srcId="{3DDD3AE1-3688-44E7-8E9E-DC9408A26E4A}" destId="{D8013C08-0E7F-4AF3-BB40-415C8BE7A5C2}" srcOrd="0" destOrd="0" presId="urn:microsoft.com/office/officeart/2005/8/layout/vList2"/>
    <dgm:cxn modelId="{BE3BB49B-669C-4698-BC8B-F5EEF1D5137E}" srcId="{3DDD3AE1-3688-44E7-8E9E-DC9408A26E4A}" destId="{6B6435CA-3A13-4CA0-AA6A-679DCAF1491F}" srcOrd="1" destOrd="0" parTransId="{59DC5E02-9CE4-4ED6-B526-22BB6462CFAF}" sibTransId="{3A9B8D88-F8AB-49AC-B47C-A10331B76684}"/>
    <dgm:cxn modelId="{242955CF-BD2B-4F40-A787-93E7488F234E}" type="presOf" srcId="{47755DC6-9BD9-486F-8E1F-95D8D4B70A9E}" destId="{A64A58BF-30F7-45EA-82E0-D49190F22D71}" srcOrd="0" destOrd="0" presId="urn:microsoft.com/office/officeart/2005/8/layout/vList2"/>
    <dgm:cxn modelId="{7EE9A3F0-EB83-4205-B97E-89B6A767BAF3}" type="presOf" srcId="{061E1869-3A25-4F7B-A807-8455250C5B09}" destId="{E90A8548-1A56-4685-85E4-734DC0F1B5DC}" srcOrd="0" destOrd="0" presId="urn:microsoft.com/office/officeart/2005/8/layout/vList2"/>
    <dgm:cxn modelId="{4314C019-CF03-4F12-8FFE-C2C08AF91CDF}" type="presParOf" srcId="{D8013C08-0E7F-4AF3-BB40-415C8BE7A5C2}" destId="{A64A58BF-30F7-45EA-82E0-D49190F22D71}" srcOrd="0" destOrd="0" presId="urn:microsoft.com/office/officeart/2005/8/layout/vList2"/>
    <dgm:cxn modelId="{34D23AEE-656C-4BE4-957E-2592A39FF854}" type="presParOf" srcId="{D8013C08-0E7F-4AF3-BB40-415C8BE7A5C2}" destId="{E90A8548-1A56-4685-85E4-734DC0F1B5DC}" srcOrd="1" destOrd="0" presId="urn:microsoft.com/office/officeart/2005/8/layout/vList2"/>
    <dgm:cxn modelId="{A96D415B-0CAB-4713-B341-2966DA26E221}" type="presParOf" srcId="{D8013C08-0E7F-4AF3-BB40-415C8BE7A5C2}" destId="{B45C9342-9941-40DA-B6E4-E4DE1933DEEA}" srcOrd="2" destOrd="0" presId="urn:microsoft.com/office/officeart/2005/8/layout/vList2"/>
    <dgm:cxn modelId="{6FB47E99-E9A6-4CA7-AEB1-4D9F1FDE1EA0}" type="presParOf" srcId="{D8013C08-0E7F-4AF3-BB40-415C8BE7A5C2}" destId="{9CD3928F-EA1B-4481-A24E-8E9653550D1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1DC40-D063-41D6-BDDD-B559951BF441}">
      <dsp:nvSpPr>
        <dsp:cNvPr id="0" name=""/>
        <dsp:cNvSpPr/>
      </dsp:nvSpPr>
      <dsp:spPr>
        <a:xfrm>
          <a:off x="1034481" y="1196"/>
          <a:ext cx="2162565" cy="12975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Customer dataset</a:t>
          </a:r>
          <a:endParaRPr lang="zh-CN" altLang="en-US" sz="2600" kern="1200" dirty="0"/>
        </a:p>
      </dsp:txBody>
      <dsp:txXfrm>
        <a:off x="1034481" y="1196"/>
        <a:ext cx="2162565" cy="1297539"/>
      </dsp:txXfrm>
    </dsp:sp>
    <dsp:sp modelId="{0EC02ED8-C633-4992-A098-C74C09E0DF6E}">
      <dsp:nvSpPr>
        <dsp:cNvPr id="0" name=""/>
        <dsp:cNvSpPr/>
      </dsp:nvSpPr>
      <dsp:spPr>
        <a:xfrm>
          <a:off x="3413303" y="1196"/>
          <a:ext cx="2162565" cy="12975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Orders dataset</a:t>
          </a:r>
          <a:endParaRPr lang="zh-CN" altLang="en-US" sz="2600" kern="1200" dirty="0"/>
        </a:p>
      </dsp:txBody>
      <dsp:txXfrm>
        <a:off x="3413303" y="1196"/>
        <a:ext cx="2162565" cy="1297539"/>
      </dsp:txXfrm>
    </dsp:sp>
    <dsp:sp modelId="{0E48C9E8-BBCD-4EA7-9BAC-19EAC73AA598}">
      <dsp:nvSpPr>
        <dsp:cNvPr id="0" name=""/>
        <dsp:cNvSpPr/>
      </dsp:nvSpPr>
      <dsp:spPr>
        <a:xfrm>
          <a:off x="1034481" y="1514992"/>
          <a:ext cx="2162565" cy="12975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Order item dataset</a:t>
          </a:r>
          <a:endParaRPr lang="zh-CN" altLang="en-US" sz="2600" kern="1200" dirty="0"/>
        </a:p>
      </dsp:txBody>
      <dsp:txXfrm>
        <a:off x="1034481" y="1514992"/>
        <a:ext cx="2162565" cy="1297539"/>
      </dsp:txXfrm>
    </dsp:sp>
    <dsp:sp modelId="{D91899F2-D0B0-4312-AAB1-02AAA3ACA6BA}">
      <dsp:nvSpPr>
        <dsp:cNvPr id="0" name=""/>
        <dsp:cNvSpPr/>
      </dsp:nvSpPr>
      <dsp:spPr>
        <a:xfrm>
          <a:off x="3413303" y="1514992"/>
          <a:ext cx="2162565" cy="12975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Products dataset</a:t>
          </a:r>
          <a:endParaRPr lang="zh-CN" altLang="en-US" sz="2600" kern="1200" dirty="0"/>
        </a:p>
      </dsp:txBody>
      <dsp:txXfrm>
        <a:off x="3413303" y="1514992"/>
        <a:ext cx="2162565" cy="1297539"/>
      </dsp:txXfrm>
    </dsp:sp>
    <dsp:sp modelId="{373C72E8-6FCD-4CFE-972C-EBEA9946DF00}">
      <dsp:nvSpPr>
        <dsp:cNvPr id="0" name=""/>
        <dsp:cNvSpPr/>
      </dsp:nvSpPr>
      <dsp:spPr>
        <a:xfrm>
          <a:off x="2223892" y="3028788"/>
          <a:ext cx="2162565" cy="12975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Product category name</a:t>
          </a:r>
          <a:endParaRPr lang="zh-CN" altLang="en-US" sz="2600" kern="1200" dirty="0"/>
        </a:p>
      </dsp:txBody>
      <dsp:txXfrm>
        <a:off x="2223892" y="3028788"/>
        <a:ext cx="2162565" cy="12975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79C6B-C36A-4EAA-A141-6145C5A9F72F}">
      <dsp:nvSpPr>
        <dsp:cNvPr id="0" name=""/>
        <dsp:cNvSpPr/>
      </dsp:nvSpPr>
      <dsp:spPr>
        <a:xfrm>
          <a:off x="0" y="12727"/>
          <a:ext cx="4530898" cy="5405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zh-CN" sz="2200" kern="1200" dirty="0"/>
            <a:t>Extract Relevant Data</a:t>
          </a:r>
          <a:endParaRPr lang="zh-CN" altLang="en-US" sz="2200" kern="1200" dirty="0"/>
        </a:p>
      </dsp:txBody>
      <dsp:txXfrm>
        <a:off x="26387" y="39114"/>
        <a:ext cx="4478124" cy="487766"/>
      </dsp:txXfrm>
    </dsp:sp>
    <dsp:sp modelId="{9DD12BED-91DB-4CC2-9A3B-4716452FAA53}">
      <dsp:nvSpPr>
        <dsp:cNvPr id="0" name=""/>
        <dsp:cNvSpPr/>
      </dsp:nvSpPr>
      <dsp:spPr>
        <a:xfrm>
          <a:off x="0" y="553267"/>
          <a:ext cx="4530898"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altLang="zh-CN" sz="1700" kern="1200" dirty="0"/>
            <a:t>Order time, Order Value, Customer ID, order ID</a:t>
          </a:r>
          <a:endParaRPr lang="zh-CN" altLang="en-US" sz="1700" kern="1200" dirty="0"/>
        </a:p>
      </dsp:txBody>
      <dsp:txXfrm>
        <a:off x="0" y="553267"/>
        <a:ext cx="4530898" cy="535095"/>
      </dsp:txXfrm>
    </dsp:sp>
    <dsp:sp modelId="{AC6578BB-3333-4622-8777-F9A23B9EFFBA}">
      <dsp:nvSpPr>
        <dsp:cNvPr id="0" name=""/>
        <dsp:cNvSpPr/>
      </dsp:nvSpPr>
      <dsp:spPr>
        <a:xfrm>
          <a:off x="0" y="1088362"/>
          <a:ext cx="4530898" cy="5405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zh-CN" sz="2200" kern="1200" dirty="0"/>
            <a:t>RFM calculation</a:t>
          </a:r>
          <a:endParaRPr lang="zh-CN" altLang="en-US" sz="2200" kern="1200" dirty="0"/>
        </a:p>
      </dsp:txBody>
      <dsp:txXfrm>
        <a:off x="26387" y="1114749"/>
        <a:ext cx="4478124" cy="487766"/>
      </dsp:txXfrm>
    </dsp:sp>
    <dsp:sp modelId="{D7351FC5-4407-4B99-A959-BDB1165A5078}">
      <dsp:nvSpPr>
        <dsp:cNvPr id="0" name=""/>
        <dsp:cNvSpPr/>
      </dsp:nvSpPr>
      <dsp:spPr>
        <a:xfrm>
          <a:off x="0" y="1628902"/>
          <a:ext cx="4530898"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altLang="zh-CN" sz="1700" kern="1200" dirty="0"/>
            <a:t>Quantile Calculation</a:t>
          </a:r>
          <a:endParaRPr lang="zh-CN" altLang="en-US" sz="1700" kern="1200" dirty="0"/>
        </a:p>
        <a:p>
          <a:pPr marL="171450" lvl="1" indent="-171450" algn="l" defTabSz="755650">
            <a:lnSpc>
              <a:spcPct val="90000"/>
            </a:lnSpc>
            <a:spcBef>
              <a:spcPct val="0"/>
            </a:spcBef>
            <a:spcAft>
              <a:spcPct val="20000"/>
            </a:spcAft>
            <a:buChar char="•"/>
          </a:pPr>
          <a:r>
            <a:rPr lang="en-US" altLang="zh-CN" sz="1700" kern="1200" dirty="0"/>
            <a:t>RFM score Assignment</a:t>
          </a:r>
          <a:endParaRPr lang="zh-CN" altLang="en-US" sz="1700" kern="1200" dirty="0"/>
        </a:p>
      </dsp:txBody>
      <dsp:txXfrm>
        <a:off x="0" y="1628902"/>
        <a:ext cx="4530898" cy="592020"/>
      </dsp:txXfrm>
    </dsp:sp>
    <dsp:sp modelId="{FA4AED39-F2A3-4C9A-B5D8-BFEC398CDF5C}">
      <dsp:nvSpPr>
        <dsp:cNvPr id="0" name=""/>
        <dsp:cNvSpPr/>
      </dsp:nvSpPr>
      <dsp:spPr>
        <a:xfrm>
          <a:off x="0" y="2220922"/>
          <a:ext cx="4530898" cy="5405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zh-CN" sz="2200" kern="1200" dirty="0"/>
            <a:t>Cluster and visualization</a:t>
          </a:r>
          <a:endParaRPr lang="zh-CN" altLang="en-US" sz="2200" kern="1200" dirty="0"/>
        </a:p>
      </dsp:txBody>
      <dsp:txXfrm>
        <a:off x="26387" y="2247309"/>
        <a:ext cx="4478124" cy="487766"/>
      </dsp:txXfrm>
    </dsp:sp>
    <dsp:sp modelId="{69634969-B938-4AEA-907C-57650FBB8841}">
      <dsp:nvSpPr>
        <dsp:cNvPr id="0" name=""/>
        <dsp:cNvSpPr/>
      </dsp:nvSpPr>
      <dsp:spPr>
        <a:xfrm>
          <a:off x="0" y="2761462"/>
          <a:ext cx="4530898" cy="86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27940" rIns="156464" bIns="27940" numCol="1" spcCol="1270" anchor="t" anchorCtr="0">
          <a:noAutofit/>
        </a:bodyPr>
        <a:lstStyle/>
        <a:p>
          <a:pPr marL="171450" lvl="1" indent="-171450" algn="l" defTabSz="711200">
            <a:lnSpc>
              <a:spcPct val="90000"/>
            </a:lnSpc>
            <a:spcBef>
              <a:spcPct val="0"/>
            </a:spcBef>
            <a:spcAft>
              <a:spcPct val="15000"/>
            </a:spcAft>
            <a:buChar char="•"/>
          </a:pPr>
          <a:r>
            <a:rPr lang="en-US" altLang="zh-CN" sz="1700" kern="1200" dirty="0">
              <a:latin typeface="Aptos" panose="020B0004020202020204"/>
              <a:ea typeface="宋体" panose="02010600030101010101" pitchFamily="2" charset="-122"/>
              <a:cs typeface="+mn-cs"/>
            </a:rPr>
            <a:t>Understand Customer</a:t>
          </a:r>
          <a:endParaRPr lang="zh-CN" altLang="en-US" sz="1700" kern="1200" dirty="0">
            <a:latin typeface="Aptos" panose="020B0004020202020204"/>
            <a:ea typeface="宋体" panose="02010600030101010101" pitchFamily="2" charset="-122"/>
            <a:cs typeface="+mn-cs"/>
          </a:endParaRPr>
        </a:p>
        <a:p>
          <a:pPr marL="171450" lvl="1" indent="-171450" algn="l" defTabSz="711200">
            <a:lnSpc>
              <a:spcPct val="90000"/>
            </a:lnSpc>
            <a:spcBef>
              <a:spcPct val="0"/>
            </a:spcBef>
            <a:spcAft>
              <a:spcPct val="15000"/>
            </a:spcAft>
            <a:buChar char="•"/>
          </a:pPr>
          <a:r>
            <a:rPr lang="en-US" altLang="zh-CN" sz="1700" kern="1200">
              <a:latin typeface="Aptos" panose="020B0004020202020204"/>
              <a:ea typeface="宋体" panose="02010600030101010101" pitchFamily="2" charset="-122"/>
              <a:cs typeface="+mn-cs"/>
            </a:rPr>
            <a:t>Relevant strategy</a:t>
          </a:r>
          <a:endParaRPr lang="zh-CN" altLang="en-US" sz="1700" kern="1200">
            <a:latin typeface="Aptos" panose="020B0004020202020204"/>
            <a:ea typeface="宋体" panose="02010600030101010101" pitchFamily="2" charset="-122"/>
            <a:cs typeface="+mn-cs"/>
          </a:endParaRPr>
        </a:p>
        <a:p>
          <a:pPr marL="114300" lvl="1" indent="0" algn="l" defTabSz="577850">
            <a:lnSpc>
              <a:spcPct val="90000"/>
            </a:lnSpc>
            <a:spcBef>
              <a:spcPct val="0"/>
            </a:spcBef>
            <a:spcAft>
              <a:spcPct val="15000"/>
            </a:spcAft>
            <a:buChar char="•"/>
          </a:pPr>
          <a:endParaRPr lang="zh-CN" altLang="en-US" sz="1700" kern="1200"/>
        </a:p>
      </dsp:txBody>
      <dsp:txXfrm>
        <a:off x="0" y="2761462"/>
        <a:ext cx="4530898" cy="865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DCC87-1594-40E1-8DEE-AF33EDF02076}">
      <dsp:nvSpPr>
        <dsp:cNvPr id="0" name=""/>
        <dsp:cNvSpPr/>
      </dsp:nvSpPr>
      <dsp:spPr>
        <a:xfrm rot="5400000">
          <a:off x="1653607"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ECF-D61E-4DF6-8BA2-B66698EB21B1}">
      <dsp:nvSpPr>
        <dsp:cNvPr id="0" name=""/>
        <dsp:cNvSpPr/>
      </dsp:nvSpPr>
      <dsp:spPr>
        <a:xfrm>
          <a:off x="1355715" y="24930"/>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altLang="zh-CN" sz="2400" kern="1200" dirty="0"/>
            <a:t>Select relevant Features</a:t>
          </a:r>
          <a:endParaRPr lang="zh-CN" altLang="en-US" sz="2400" kern="1200" dirty="0"/>
        </a:p>
      </dsp:txBody>
      <dsp:txXfrm>
        <a:off x="1420403" y="89618"/>
        <a:ext cx="1763416" cy="1195517"/>
      </dsp:txXfrm>
    </dsp:sp>
    <dsp:sp modelId="{5A4D8552-4583-435E-92D1-EF3FA7C08095}">
      <dsp:nvSpPr>
        <dsp:cNvPr id="0" name=""/>
        <dsp:cNvSpPr/>
      </dsp:nvSpPr>
      <dsp:spPr>
        <a:xfrm>
          <a:off x="3551209" y="170885"/>
          <a:ext cx="4285153"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Total cost, Product category, State, Volume (</a:t>
          </a:r>
          <a:r>
            <a:rPr lang="en-US" sz="1400" b="0" i="0" u="none" kern="1200" dirty="0"/>
            <a:t>object’s length x width x height)</a:t>
          </a:r>
          <a:r>
            <a:rPr lang="en-US" altLang="zh-CN" sz="1400" kern="1200" dirty="0"/>
            <a:t>, Product weight, Time Cost (Arrival day- Order day), RFM analysis</a:t>
          </a:r>
          <a:endParaRPr lang="zh-CN" altLang="en-US" sz="1400" kern="1200" dirty="0"/>
        </a:p>
      </dsp:txBody>
      <dsp:txXfrm>
        <a:off x="3551209" y="170885"/>
        <a:ext cx="4285153" cy="1070837"/>
      </dsp:txXfrm>
    </dsp:sp>
    <dsp:sp modelId="{77BEEA83-60DD-4707-9E17-815DC96CFBC7}">
      <dsp:nvSpPr>
        <dsp:cNvPr id="0" name=""/>
        <dsp:cNvSpPr/>
      </dsp:nvSpPr>
      <dsp:spPr>
        <a:xfrm rot="5400000">
          <a:off x="3920977"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41712-29C7-4AAF-AB97-EF6DD97A6A94}">
      <dsp:nvSpPr>
        <dsp:cNvPr id="0" name=""/>
        <dsp:cNvSpPr/>
      </dsp:nvSpPr>
      <dsp:spPr>
        <a:xfrm>
          <a:off x="3623085" y="1513222"/>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Conduct PCA</a:t>
          </a:r>
          <a:endParaRPr lang="zh-CN" altLang="en-US" sz="2400" kern="1200" dirty="0"/>
        </a:p>
      </dsp:txBody>
      <dsp:txXfrm>
        <a:off x="3687773" y="1577910"/>
        <a:ext cx="1763416" cy="1195517"/>
      </dsp:txXfrm>
    </dsp:sp>
    <dsp:sp modelId="{38F93CD1-5B48-4576-9769-5983D8669AE7}">
      <dsp:nvSpPr>
        <dsp:cNvPr id="0" name=""/>
        <dsp:cNvSpPr/>
      </dsp:nvSpPr>
      <dsp:spPr>
        <a:xfrm>
          <a:off x="5515877"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Capture representative features</a:t>
          </a:r>
          <a:endParaRPr lang="zh-CN" altLang="en-US" sz="1400" kern="1200" dirty="0"/>
        </a:p>
      </dsp:txBody>
      <dsp:txXfrm>
        <a:off x="5515877" y="1639581"/>
        <a:ext cx="1376636" cy="1070837"/>
      </dsp:txXfrm>
    </dsp:sp>
    <dsp:sp modelId="{F31764CC-7D1E-42D0-B2AE-A9493E0DFA5B}">
      <dsp:nvSpPr>
        <dsp:cNvPr id="0" name=""/>
        <dsp:cNvSpPr/>
      </dsp:nvSpPr>
      <dsp:spPr>
        <a:xfrm>
          <a:off x="5890455" y="3001514"/>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altLang="zh-CN" sz="2400" kern="1200" dirty="0"/>
            <a:t>Conduct K-mean Cluster</a:t>
          </a:r>
          <a:endParaRPr lang="zh-CN" altLang="en-US" sz="2400" kern="1200" dirty="0"/>
        </a:p>
      </dsp:txBody>
      <dsp:txXfrm>
        <a:off x="5955143" y="3066202"/>
        <a:ext cx="1763416" cy="1195517"/>
      </dsp:txXfrm>
    </dsp:sp>
    <dsp:sp modelId="{B028FF57-39E0-4947-B7D5-ABE2938C8505}">
      <dsp:nvSpPr>
        <dsp:cNvPr id="0" name=""/>
        <dsp:cNvSpPr/>
      </dsp:nvSpPr>
      <dsp:spPr>
        <a:xfrm>
          <a:off x="7783247" y="3127873"/>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AU" altLang="zh-CN" sz="1400" kern="1200" dirty="0"/>
            <a:t>Cluster analysis</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a:t>Validate result</a:t>
          </a: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dsp:txBody>
      <dsp:txXfrm>
        <a:off x="7783247" y="3127873"/>
        <a:ext cx="1376636" cy="10708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46B91-8687-40F5-A330-5F911DF2C892}">
      <dsp:nvSpPr>
        <dsp:cNvPr id="0" name=""/>
        <dsp:cNvSpPr/>
      </dsp:nvSpPr>
      <dsp:spPr>
        <a:xfrm>
          <a:off x="0" y="1610433"/>
          <a:ext cx="8128000"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D3E788-1777-4DDB-8FE4-18FB96EFBD63}">
      <dsp:nvSpPr>
        <dsp:cNvPr id="0" name=""/>
        <dsp:cNvSpPr/>
      </dsp:nvSpPr>
      <dsp:spPr>
        <a:xfrm>
          <a:off x="406400" y="1389033"/>
          <a:ext cx="56896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AU" altLang="zh-CN" sz="1500" kern="1200" dirty="0"/>
            <a:t>Upward market trend but see </a:t>
          </a:r>
          <a:r>
            <a:rPr lang="en-AU" sz="1500" b="0" i="0" kern="1200" dirty="0"/>
            <a:t>stagnation</a:t>
          </a:r>
          <a:endParaRPr lang="zh-CN" altLang="en-US" sz="1500" kern="1200" dirty="0"/>
        </a:p>
      </dsp:txBody>
      <dsp:txXfrm>
        <a:off x="428016" y="1410649"/>
        <a:ext cx="5646368" cy="399568"/>
      </dsp:txXfrm>
    </dsp:sp>
    <dsp:sp modelId="{6B259204-D9F2-44C8-9B70-9893C99331B2}">
      <dsp:nvSpPr>
        <dsp:cNvPr id="0" name=""/>
        <dsp:cNvSpPr/>
      </dsp:nvSpPr>
      <dsp:spPr>
        <a:xfrm>
          <a:off x="0" y="2290833"/>
          <a:ext cx="8128000"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8575D4-E5D3-46B8-B660-B099E75F6238}">
      <dsp:nvSpPr>
        <dsp:cNvPr id="0" name=""/>
        <dsp:cNvSpPr/>
      </dsp:nvSpPr>
      <dsp:spPr>
        <a:xfrm>
          <a:off x="406400" y="2069433"/>
          <a:ext cx="56896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AU" altLang="zh-CN" sz="1500" kern="1200" dirty="0"/>
            <a:t>One time purchase customer is </a:t>
          </a:r>
          <a:endParaRPr lang="zh-CN" altLang="en-US" sz="1500" kern="1200" dirty="0"/>
        </a:p>
      </dsp:txBody>
      <dsp:txXfrm>
        <a:off x="428016" y="2091049"/>
        <a:ext cx="5646368" cy="399568"/>
      </dsp:txXfrm>
    </dsp:sp>
    <dsp:sp modelId="{FD7D86D7-148C-46EB-976C-C47EA56FA4A5}">
      <dsp:nvSpPr>
        <dsp:cNvPr id="0" name=""/>
        <dsp:cNvSpPr/>
      </dsp:nvSpPr>
      <dsp:spPr>
        <a:xfrm>
          <a:off x="0" y="2971233"/>
          <a:ext cx="8128000"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E3B99-579A-4611-B599-D050E65D64EC}">
      <dsp:nvSpPr>
        <dsp:cNvPr id="0" name=""/>
        <dsp:cNvSpPr/>
      </dsp:nvSpPr>
      <dsp:spPr>
        <a:xfrm>
          <a:off x="406400" y="2749833"/>
          <a:ext cx="56896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AU" altLang="zh-CN" sz="1500" kern="1200" dirty="0"/>
            <a:t>One time purchase is related to logistic ability</a:t>
          </a:r>
          <a:endParaRPr lang="zh-CN" altLang="en-US" sz="1500" kern="1200" dirty="0"/>
        </a:p>
      </dsp:txBody>
      <dsp:txXfrm>
        <a:off x="428016" y="2771449"/>
        <a:ext cx="5646368" cy="399568"/>
      </dsp:txXfrm>
    </dsp:sp>
    <dsp:sp modelId="{CF9A2EE9-B2BF-414D-9B4B-21EAAA58BDF7}">
      <dsp:nvSpPr>
        <dsp:cNvPr id="0" name=""/>
        <dsp:cNvSpPr/>
      </dsp:nvSpPr>
      <dsp:spPr>
        <a:xfrm>
          <a:off x="0" y="3651633"/>
          <a:ext cx="8128000"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A95275-BABB-4E10-9D72-ED6E678BB3E3}">
      <dsp:nvSpPr>
        <dsp:cNvPr id="0" name=""/>
        <dsp:cNvSpPr/>
      </dsp:nvSpPr>
      <dsp:spPr>
        <a:xfrm>
          <a:off x="406400" y="3430233"/>
          <a:ext cx="568960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AU" altLang="zh-CN" sz="1500" kern="1200" dirty="0"/>
            <a:t>Logistic ability should be improved according to RFM analysis</a:t>
          </a:r>
          <a:endParaRPr lang="zh-CN" altLang="en-US" sz="1500" kern="1200" dirty="0"/>
        </a:p>
      </dsp:txBody>
      <dsp:txXfrm>
        <a:off x="428016" y="3451849"/>
        <a:ext cx="564636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888C2-E6AA-4CFD-9CBE-6B4EE0A89122}">
      <dsp:nvSpPr>
        <dsp:cNvPr id="0" name=""/>
        <dsp:cNvSpPr/>
      </dsp:nvSpPr>
      <dsp:spPr>
        <a:xfrm>
          <a:off x="0" y="48609"/>
          <a:ext cx="10515600" cy="5791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FF0000"/>
              </a:solidFill>
            </a:rPr>
            <a:t>Data pre-processing</a:t>
          </a:r>
          <a:endParaRPr lang="zh-CN" altLang="en-US" sz="2400" b="1" kern="1200" dirty="0">
            <a:solidFill>
              <a:srgbClr val="FF0000"/>
            </a:solidFill>
          </a:endParaRPr>
        </a:p>
      </dsp:txBody>
      <dsp:txXfrm>
        <a:off x="28272" y="76881"/>
        <a:ext cx="10459056" cy="522605"/>
      </dsp:txXfrm>
    </dsp:sp>
    <dsp:sp modelId="{44EA0B24-9574-47E7-9FDE-0ECCD2E4C3AD}">
      <dsp:nvSpPr>
        <dsp:cNvPr id="0" name=""/>
        <dsp:cNvSpPr/>
      </dsp:nvSpPr>
      <dsp:spPr>
        <a:xfrm>
          <a:off x="0" y="62775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AU" altLang="zh-CN" sz="1400" kern="1200" dirty="0"/>
            <a:t>Missing values</a:t>
          </a:r>
          <a:endParaRPr lang="zh-CN" altLang="en-US" sz="1400" kern="1200" dirty="0"/>
        </a:p>
        <a:p>
          <a:pPr marL="114300" lvl="1" indent="-114300" algn="l" defTabSz="622300">
            <a:lnSpc>
              <a:spcPct val="90000"/>
            </a:lnSpc>
            <a:spcBef>
              <a:spcPct val="0"/>
            </a:spcBef>
            <a:spcAft>
              <a:spcPct val="20000"/>
            </a:spcAft>
            <a:buChar char="•"/>
          </a:pPr>
          <a:r>
            <a:rPr lang="en-AU" altLang="zh-CN" sz="1400" kern="1200" dirty="0"/>
            <a:t>Duplicate items</a:t>
          </a:r>
          <a:endParaRPr lang="zh-CN" altLang="en-US" sz="1400" kern="1200" dirty="0"/>
        </a:p>
      </dsp:txBody>
      <dsp:txXfrm>
        <a:off x="0" y="627759"/>
        <a:ext cx="10515600" cy="484380"/>
      </dsp:txXfrm>
    </dsp:sp>
    <dsp:sp modelId="{A64ED6C4-2BD9-48A9-AFA5-013E399243A7}">
      <dsp:nvSpPr>
        <dsp:cNvPr id="0" name=""/>
        <dsp:cNvSpPr/>
      </dsp:nvSpPr>
      <dsp:spPr>
        <a:xfrm>
          <a:off x="0" y="1112139"/>
          <a:ext cx="10515600" cy="5791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i="0" kern="1200" dirty="0"/>
            <a:t>Sales Trend Analysis</a:t>
          </a:r>
          <a:endParaRPr lang="zh-CN" altLang="en-US" sz="1800" kern="1200" dirty="0"/>
        </a:p>
      </dsp:txBody>
      <dsp:txXfrm>
        <a:off x="28272" y="1140411"/>
        <a:ext cx="10459056" cy="522605"/>
      </dsp:txXfrm>
    </dsp:sp>
    <dsp:sp modelId="{1DB84126-4663-49B8-88D6-990D8E3EF040}">
      <dsp:nvSpPr>
        <dsp:cNvPr id="0" name=""/>
        <dsp:cNvSpPr/>
      </dsp:nvSpPr>
      <dsp:spPr>
        <a:xfrm>
          <a:off x="0" y="169128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Business Performance</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Product Contribution</a:t>
          </a:r>
          <a:endParaRPr lang="zh-CN" altLang="en-US" sz="1400" kern="1200" dirty="0"/>
        </a:p>
      </dsp:txBody>
      <dsp:txXfrm>
        <a:off x="0" y="1691289"/>
        <a:ext cx="10515600" cy="484380"/>
      </dsp:txXfrm>
    </dsp:sp>
    <dsp:sp modelId="{2908F701-F5ED-4564-B6F2-038EF6E09D21}">
      <dsp:nvSpPr>
        <dsp:cNvPr id="0" name=""/>
        <dsp:cNvSpPr/>
      </dsp:nvSpPr>
      <dsp:spPr>
        <a:xfrm>
          <a:off x="0" y="2175669"/>
          <a:ext cx="10515600" cy="5791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Analysis</a:t>
          </a:r>
          <a:endParaRPr lang="zh-CN" altLang="en-US" sz="1800" b="1" kern="1200" dirty="0"/>
        </a:p>
      </dsp:txBody>
      <dsp:txXfrm>
        <a:off x="28272" y="2203941"/>
        <a:ext cx="10459056" cy="522605"/>
      </dsp:txXfrm>
    </dsp:sp>
    <dsp:sp modelId="{46EC3607-4706-4F0B-9BA6-933823C6219B}">
      <dsp:nvSpPr>
        <dsp:cNvPr id="0" name=""/>
        <dsp:cNvSpPr/>
      </dsp:nvSpPr>
      <dsp:spPr>
        <a:xfrm>
          <a:off x="0" y="275481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Demographics</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Behavior Patterns</a:t>
          </a:r>
          <a:endParaRPr lang="zh-CN" altLang="en-US" sz="1400" kern="1200" dirty="0"/>
        </a:p>
      </dsp:txBody>
      <dsp:txXfrm>
        <a:off x="0" y="2754819"/>
        <a:ext cx="10515600" cy="484380"/>
      </dsp:txXfrm>
    </dsp:sp>
    <dsp:sp modelId="{608DDC20-F53B-4D1B-B0D4-9D1B47E9BF46}">
      <dsp:nvSpPr>
        <dsp:cNvPr id="0" name=""/>
        <dsp:cNvSpPr/>
      </dsp:nvSpPr>
      <dsp:spPr>
        <a:xfrm>
          <a:off x="0" y="3239199"/>
          <a:ext cx="10515600" cy="5791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Order Segmentation</a:t>
          </a:r>
          <a:endParaRPr lang="zh-CN" altLang="en-US" sz="1800" b="1" kern="1200" dirty="0"/>
        </a:p>
      </dsp:txBody>
      <dsp:txXfrm>
        <a:off x="28272" y="3267471"/>
        <a:ext cx="10459056" cy="522605"/>
      </dsp:txXfrm>
    </dsp:sp>
    <dsp:sp modelId="{1314F04E-DD45-4C0D-8FC7-97FE1C43022F}">
      <dsp:nvSpPr>
        <dsp:cNvPr id="0" name=""/>
        <dsp:cNvSpPr/>
      </dsp:nvSpPr>
      <dsp:spPr>
        <a:xfrm>
          <a:off x="0" y="381834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b="0" kern="1200" dirty="0"/>
            <a:t>RFM analysis</a:t>
          </a:r>
          <a:endParaRPr lang="zh-CN" altLang="en-US" sz="1400" b="0" kern="1200" dirty="0"/>
        </a:p>
        <a:p>
          <a:pPr marL="114300" lvl="1" indent="-114300" algn="l" defTabSz="622300">
            <a:lnSpc>
              <a:spcPct val="90000"/>
            </a:lnSpc>
            <a:spcBef>
              <a:spcPct val="0"/>
            </a:spcBef>
            <a:spcAft>
              <a:spcPct val="20000"/>
            </a:spcAft>
            <a:buChar char="•"/>
          </a:pPr>
          <a:r>
            <a:rPr lang="en-US" altLang="zh-CN" sz="1400" b="0" kern="1200" dirty="0"/>
            <a:t>K-mean Cluster analysis</a:t>
          </a:r>
          <a:endParaRPr lang="zh-CN" altLang="en-US" sz="1400" b="0" kern="1200" dirty="0"/>
        </a:p>
      </dsp:txBody>
      <dsp:txXfrm>
        <a:off x="0" y="3818349"/>
        <a:ext cx="10515600" cy="484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888C2-E6AA-4CFD-9CBE-6B4EE0A89122}">
      <dsp:nvSpPr>
        <dsp:cNvPr id="0" name=""/>
        <dsp:cNvSpPr/>
      </dsp:nvSpPr>
      <dsp:spPr>
        <a:xfrm>
          <a:off x="0" y="45976"/>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Data pre-processing</a:t>
          </a:r>
          <a:endParaRPr lang="zh-CN" altLang="en-US" sz="1800" b="1" kern="1200" dirty="0"/>
        </a:p>
      </dsp:txBody>
      <dsp:txXfrm>
        <a:off x="28336" y="74312"/>
        <a:ext cx="10458928" cy="523794"/>
      </dsp:txXfrm>
    </dsp:sp>
    <dsp:sp modelId="{44EA0B24-9574-47E7-9FDE-0ECCD2E4C3AD}">
      <dsp:nvSpPr>
        <dsp:cNvPr id="0" name=""/>
        <dsp:cNvSpPr/>
      </dsp:nvSpPr>
      <dsp:spPr>
        <a:xfrm>
          <a:off x="0" y="626442"/>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AU" altLang="zh-CN" sz="1400" kern="1200" dirty="0"/>
            <a:t>Missing values</a:t>
          </a:r>
          <a:endParaRPr lang="zh-CN" altLang="en-US" sz="1400" kern="1200" dirty="0"/>
        </a:p>
        <a:p>
          <a:pPr marL="114300" lvl="1" indent="-114300" algn="l" defTabSz="622300">
            <a:lnSpc>
              <a:spcPct val="90000"/>
            </a:lnSpc>
            <a:spcBef>
              <a:spcPct val="0"/>
            </a:spcBef>
            <a:spcAft>
              <a:spcPct val="20000"/>
            </a:spcAft>
            <a:buChar char="•"/>
          </a:pPr>
          <a:r>
            <a:rPr lang="en-AU" altLang="zh-CN" sz="1400" kern="1200" dirty="0"/>
            <a:t>Duplicate items</a:t>
          </a:r>
          <a:endParaRPr lang="zh-CN" altLang="en-US" sz="1400" kern="1200" dirty="0"/>
        </a:p>
      </dsp:txBody>
      <dsp:txXfrm>
        <a:off x="0" y="626442"/>
        <a:ext cx="10515600" cy="484380"/>
      </dsp:txXfrm>
    </dsp:sp>
    <dsp:sp modelId="{A64ED6C4-2BD9-48A9-AFA5-013E399243A7}">
      <dsp:nvSpPr>
        <dsp:cNvPr id="0" name=""/>
        <dsp:cNvSpPr/>
      </dsp:nvSpPr>
      <dsp:spPr>
        <a:xfrm>
          <a:off x="0" y="1110822"/>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b="1" i="0" kern="1200" dirty="0">
              <a:solidFill>
                <a:srgbClr val="FF0000"/>
              </a:solidFill>
            </a:rPr>
            <a:t>Sales Trend Analysis</a:t>
          </a:r>
          <a:endParaRPr lang="zh-CN" altLang="en-US" sz="2400" kern="1200" dirty="0">
            <a:solidFill>
              <a:srgbClr val="FF0000"/>
            </a:solidFill>
          </a:endParaRPr>
        </a:p>
      </dsp:txBody>
      <dsp:txXfrm>
        <a:off x="28336" y="1139158"/>
        <a:ext cx="10458928" cy="523794"/>
      </dsp:txXfrm>
    </dsp:sp>
    <dsp:sp modelId="{1DB84126-4663-49B8-88D6-990D8E3EF040}">
      <dsp:nvSpPr>
        <dsp:cNvPr id="0" name=""/>
        <dsp:cNvSpPr/>
      </dsp:nvSpPr>
      <dsp:spPr>
        <a:xfrm>
          <a:off x="0" y="169128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Business Performance</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Product Contribution</a:t>
          </a:r>
          <a:endParaRPr lang="zh-CN" altLang="en-US" sz="1400" kern="1200" dirty="0"/>
        </a:p>
      </dsp:txBody>
      <dsp:txXfrm>
        <a:off x="0" y="1691289"/>
        <a:ext cx="10515600" cy="484380"/>
      </dsp:txXfrm>
    </dsp:sp>
    <dsp:sp modelId="{2908F701-F5ED-4564-B6F2-038EF6E09D21}">
      <dsp:nvSpPr>
        <dsp:cNvPr id="0" name=""/>
        <dsp:cNvSpPr/>
      </dsp:nvSpPr>
      <dsp:spPr>
        <a:xfrm>
          <a:off x="0" y="2175669"/>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Analysis</a:t>
          </a:r>
          <a:endParaRPr lang="zh-CN" altLang="en-US" sz="1800" b="1" kern="1200" dirty="0"/>
        </a:p>
      </dsp:txBody>
      <dsp:txXfrm>
        <a:off x="28336" y="2204005"/>
        <a:ext cx="10458928" cy="523794"/>
      </dsp:txXfrm>
    </dsp:sp>
    <dsp:sp modelId="{46EC3607-4706-4F0B-9BA6-933823C6219B}">
      <dsp:nvSpPr>
        <dsp:cNvPr id="0" name=""/>
        <dsp:cNvSpPr/>
      </dsp:nvSpPr>
      <dsp:spPr>
        <a:xfrm>
          <a:off x="0" y="2756135"/>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Demographics</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Behavior Patterns</a:t>
          </a:r>
          <a:endParaRPr lang="zh-CN" altLang="en-US" sz="1400" kern="1200" dirty="0"/>
        </a:p>
      </dsp:txBody>
      <dsp:txXfrm>
        <a:off x="0" y="2756135"/>
        <a:ext cx="10515600" cy="484380"/>
      </dsp:txXfrm>
    </dsp:sp>
    <dsp:sp modelId="{608DDC20-F53B-4D1B-B0D4-9D1B47E9BF46}">
      <dsp:nvSpPr>
        <dsp:cNvPr id="0" name=""/>
        <dsp:cNvSpPr/>
      </dsp:nvSpPr>
      <dsp:spPr>
        <a:xfrm>
          <a:off x="0" y="3240515"/>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Order Segmentation</a:t>
          </a:r>
          <a:endParaRPr lang="zh-CN" altLang="en-US" sz="1800" b="1" kern="1200" dirty="0"/>
        </a:p>
      </dsp:txBody>
      <dsp:txXfrm>
        <a:off x="28336" y="3268851"/>
        <a:ext cx="10458928" cy="523794"/>
      </dsp:txXfrm>
    </dsp:sp>
    <dsp:sp modelId="{1314F04E-DD45-4C0D-8FC7-97FE1C43022F}">
      <dsp:nvSpPr>
        <dsp:cNvPr id="0" name=""/>
        <dsp:cNvSpPr/>
      </dsp:nvSpPr>
      <dsp:spPr>
        <a:xfrm>
          <a:off x="0" y="3820981"/>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b="0" kern="1200" dirty="0"/>
            <a:t>RFM analysis</a:t>
          </a:r>
          <a:endParaRPr lang="zh-CN" altLang="en-US" sz="1400" b="0" kern="1200" dirty="0"/>
        </a:p>
        <a:p>
          <a:pPr marL="114300" lvl="1" indent="-114300" algn="l" defTabSz="622300">
            <a:lnSpc>
              <a:spcPct val="90000"/>
            </a:lnSpc>
            <a:spcBef>
              <a:spcPct val="0"/>
            </a:spcBef>
            <a:spcAft>
              <a:spcPct val="20000"/>
            </a:spcAft>
            <a:buChar char="•"/>
          </a:pPr>
          <a:r>
            <a:rPr lang="en-US" altLang="zh-CN" sz="1400" b="0" kern="1200" dirty="0"/>
            <a:t>K-mean Cluster analysis</a:t>
          </a:r>
          <a:endParaRPr lang="zh-CN" altLang="en-US" sz="1400" b="0" kern="1200" dirty="0"/>
        </a:p>
      </dsp:txBody>
      <dsp:txXfrm>
        <a:off x="0" y="3820981"/>
        <a:ext cx="10515600" cy="484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DCC87-1594-40E1-8DEE-AF33EDF02076}">
      <dsp:nvSpPr>
        <dsp:cNvPr id="0" name=""/>
        <dsp:cNvSpPr/>
      </dsp:nvSpPr>
      <dsp:spPr>
        <a:xfrm rot="5400000">
          <a:off x="2351651"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ECF-D61E-4DF6-8BA2-B66698EB21B1}">
      <dsp:nvSpPr>
        <dsp:cNvPr id="0" name=""/>
        <dsp:cNvSpPr/>
      </dsp:nvSpPr>
      <dsp:spPr>
        <a:xfrm>
          <a:off x="2053759" y="24930"/>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altLang="zh-CN" sz="2400" kern="1200" dirty="0"/>
            <a:t>Merge datasets</a:t>
          </a:r>
          <a:endParaRPr lang="zh-CN" altLang="en-US" sz="2400" kern="1200" dirty="0"/>
        </a:p>
      </dsp:txBody>
      <dsp:txXfrm>
        <a:off x="2118447" y="89618"/>
        <a:ext cx="1763416" cy="1195517"/>
      </dsp:txXfrm>
    </dsp:sp>
    <dsp:sp modelId="{5A4D8552-4583-435E-92D1-EF3FA7C08095}">
      <dsp:nvSpPr>
        <dsp:cNvPr id="0" name=""/>
        <dsp:cNvSpPr/>
      </dsp:nvSpPr>
      <dsp:spPr>
        <a:xfrm>
          <a:off x="3946551"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AU" altLang="zh-CN" sz="1300" kern="1200" dirty="0"/>
            <a:t>Order dataset to know order time and status</a:t>
          </a:r>
          <a:endParaRPr lang="zh-CN" altLang="en-US" sz="1300" kern="1200" dirty="0"/>
        </a:p>
        <a:p>
          <a:pPr marL="114300" lvl="1" indent="-114300" algn="l" defTabSz="577850">
            <a:lnSpc>
              <a:spcPct val="90000"/>
            </a:lnSpc>
            <a:spcBef>
              <a:spcPct val="0"/>
            </a:spcBef>
            <a:spcAft>
              <a:spcPct val="15000"/>
            </a:spcAft>
            <a:buChar char="•"/>
          </a:pPr>
          <a:r>
            <a:rPr lang="en-AU" altLang="zh-CN" sz="1300" kern="1200" dirty="0"/>
            <a:t>Order item to know the price</a:t>
          </a:r>
          <a:endParaRPr lang="zh-CN" altLang="en-US" sz="1300" kern="1200" dirty="0"/>
        </a:p>
      </dsp:txBody>
      <dsp:txXfrm>
        <a:off x="3946551" y="151288"/>
        <a:ext cx="1376636" cy="1070837"/>
      </dsp:txXfrm>
    </dsp:sp>
    <dsp:sp modelId="{77BEEA83-60DD-4707-9E17-815DC96CFBC7}">
      <dsp:nvSpPr>
        <dsp:cNvPr id="0" name=""/>
        <dsp:cNvSpPr/>
      </dsp:nvSpPr>
      <dsp:spPr>
        <a:xfrm rot="5400000">
          <a:off x="3920977"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41712-29C7-4AAF-AB97-EF6DD97A6A94}">
      <dsp:nvSpPr>
        <dsp:cNvPr id="0" name=""/>
        <dsp:cNvSpPr/>
      </dsp:nvSpPr>
      <dsp:spPr>
        <a:xfrm>
          <a:off x="3623085" y="1513222"/>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altLang="zh-CN" sz="2400" kern="1200" dirty="0"/>
            <a:t>Look at orders that is ‘delivered’</a:t>
          </a:r>
          <a:endParaRPr lang="zh-CN" altLang="en-US" sz="2400" kern="1200" dirty="0"/>
        </a:p>
      </dsp:txBody>
      <dsp:txXfrm>
        <a:off x="3687773" y="1577910"/>
        <a:ext cx="1763416" cy="1195517"/>
      </dsp:txXfrm>
    </dsp:sp>
    <dsp:sp modelId="{38F93CD1-5B48-4576-9769-5983D8669AE7}">
      <dsp:nvSpPr>
        <dsp:cNvPr id="0" name=""/>
        <dsp:cNvSpPr/>
      </dsp:nvSpPr>
      <dsp:spPr>
        <a:xfrm>
          <a:off x="5515877"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AU" altLang="zh-CN" sz="1300" kern="1200" dirty="0"/>
            <a:t>Company have received the payment</a:t>
          </a:r>
          <a:endParaRPr lang="zh-CN" altLang="en-US" sz="1300" kern="1200" dirty="0"/>
        </a:p>
      </dsp:txBody>
      <dsp:txXfrm>
        <a:off x="5515877" y="1639581"/>
        <a:ext cx="1376636" cy="1070837"/>
      </dsp:txXfrm>
    </dsp:sp>
    <dsp:sp modelId="{F31764CC-7D1E-42D0-B2AE-A9493E0DFA5B}">
      <dsp:nvSpPr>
        <dsp:cNvPr id="0" name=""/>
        <dsp:cNvSpPr/>
      </dsp:nvSpPr>
      <dsp:spPr>
        <a:xfrm>
          <a:off x="5192411" y="3001514"/>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altLang="zh-CN" sz="2400" kern="1200" dirty="0"/>
            <a:t>Calculate relevant parameter</a:t>
          </a:r>
          <a:endParaRPr lang="zh-CN" altLang="en-US" sz="2400" kern="1200" dirty="0"/>
        </a:p>
      </dsp:txBody>
      <dsp:txXfrm>
        <a:off x="5257099" y="3066202"/>
        <a:ext cx="1763416" cy="1195517"/>
      </dsp:txXfrm>
    </dsp:sp>
    <dsp:sp modelId="{B028FF57-39E0-4947-B7D5-ABE2938C8505}">
      <dsp:nvSpPr>
        <dsp:cNvPr id="0" name=""/>
        <dsp:cNvSpPr/>
      </dsp:nvSpPr>
      <dsp:spPr>
        <a:xfrm>
          <a:off x="7085203" y="3127873"/>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AU" altLang="zh-CN" sz="1100" kern="1200" dirty="0"/>
            <a:t>Net Value= (Price-freight Price)</a:t>
          </a:r>
          <a:endParaRPr lang="zh-CN" altLang="en-US" sz="1100" kern="1200" dirty="0"/>
        </a:p>
        <a:p>
          <a:pPr marL="57150" lvl="1" indent="-57150" algn="l" defTabSz="488950">
            <a:lnSpc>
              <a:spcPct val="90000"/>
            </a:lnSpc>
            <a:spcBef>
              <a:spcPct val="0"/>
            </a:spcBef>
            <a:spcAft>
              <a:spcPct val="15000"/>
            </a:spcAft>
            <a:buChar char="•"/>
          </a:pPr>
          <a:r>
            <a:rPr lang="en-AU" altLang="zh-CN" sz="1100" kern="1200" dirty="0"/>
            <a:t>Total Value (Cost)= Price * </a:t>
          </a:r>
          <a:r>
            <a:rPr lang="en-AU" sz="1100" b="0" kern="1200" dirty="0" err="1"/>
            <a:t>order_item_id</a:t>
          </a:r>
          <a:endParaRPr lang="zh-CN" altLang="en-US" sz="1100" kern="1200" dirty="0"/>
        </a:p>
      </dsp:txBody>
      <dsp:txXfrm>
        <a:off x="7085203" y="3127873"/>
        <a:ext cx="1376636" cy="1070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888C2-E6AA-4CFD-9CBE-6B4EE0A89122}">
      <dsp:nvSpPr>
        <dsp:cNvPr id="0" name=""/>
        <dsp:cNvSpPr/>
      </dsp:nvSpPr>
      <dsp:spPr>
        <a:xfrm>
          <a:off x="0" y="45976"/>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Data pre-processing</a:t>
          </a:r>
          <a:endParaRPr lang="zh-CN" altLang="en-US" sz="1800" b="1" kern="1200" dirty="0"/>
        </a:p>
      </dsp:txBody>
      <dsp:txXfrm>
        <a:off x="28336" y="74312"/>
        <a:ext cx="10458928" cy="523794"/>
      </dsp:txXfrm>
    </dsp:sp>
    <dsp:sp modelId="{44EA0B24-9574-47E7-9FDE-0ECCD2E4C3AD}">
      <dsp:nvSpPr>
        <dsp:cNvPr id="0" name=""/>
        <dsp:cNvSpPr/>
      </dsp:nvSpPr>
      <dsp:spPr>
        <a:xfrm>
          <a:off x="0" y="626442"/>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AU" altLang="zh-CN" sz="1400" kern="1200" dirty="0"/>
            <a:t>Missing values</a:t>
          </a:r>
          <a:endParaRPr lang="zh-CN" altLang="en-US" sz="1400" kern="1200" dirty="0"/>
        </a:p>
        <a:p>
          <a:pPr marL="114300" lvl="1" indent="-114300" algn="l" defTabSz="622300">
            <a:lnSpc>
              <a:spcPct val="90000"/>
            </a:lnSpc>
            <a:spcBef>
              <a:spcPct val="0"/>
            </a:spcBef>
            <a:spcAft>
              <a:spcPct val="20000"/>
            </a:spcAft>
            <a:buChar char="•"/>
          </a:pPr>
          <a:r>
            <a:rPr lang="en-AU" altLang="zh-CN" sz="1400" kern="1200" dirty="0"/>
            <a:t>Duplicate items</a:t>
          </a:r>
          <a:endParaRPr lang="zh-CN" altLang="en-US" sz="1400" kern="1200" dirty="0"/>
        </a:p>
      </dsp:txBody>
      <dsp:txXfrm>
        <a:off x="0" y="626442"/>
        <a:ext cx="10515600" cy="484380"/>
      </dsp:txXfrm>
    </dsp:sp>
    <dsp:sp modelId="{A64ED6C4-2BD9-48A9-AFA5-013E399243A7}">
      <dsp:nvSpPr>
        <dsp:cNvPr id="0" name=""/>
        <dsp:cNvSpPr/>
      </dsp:nvSpPr>
      <dsp:spPr>
        <a:xfrm>
          <a:off x="0" y="1110822"/>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i="0" kern="1200" dirty="0"/>
            <a:t>Sales Trend Analysis</a:t>
          </a:r>
          <a:endParaRPr lang="zh-CN" altLang="en-US" sz="1800" kern="1200" dirty="0"/>
        </a:p>
      </dsp:txBody>
      <dsp:txXfrm>
        <a:off x="28336" y="1139158"/>
        <a:ext cx="10458928" cy="523794"/>
      </dsp:txXfrm>
    </dsp:sp>
    <dsp:sp modelId="{1DB84126-4663-49B8-88D6-990D8E3EF040}">
      <dsp:nvSpPr>
        <dsp:cNvPr id="0" name=""/>
        <dsp:cNvSpPr/>
      </dsp:nvSpPr>
      <dsp:spPr>
        <a:xfrm>
          <a:off x="0" y="169128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Business Performance</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Product Contribution</a:t>
          </a:r>
          <a:endParaRPr lang="zh-CN" altLang="en-US" sz="1400" kern="1200" dirty="0"/>
        </a:p>
      </dsp:txBody>
      <dsp:txXfrm>
        <a:off x="0" y="1691289"/>
        <a:ext cx="10515600" cy="484380"/>
      </dsp:txXfrm>
    </dsp:sp>
    <dsp:sp modelId="{2908F701-F5ED-4564-B6F2-038EF6E09D21}">
      <dsp:nvSpPr>
        <dsp:cNvPr id="0" name=""/>
        <dsp:cNvSpPr/>
      </dsp:nvSpPr>
      <dsp:spPr>
        <a:xfrm>
          <a:off x="0" y="2175669"/>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FF0000"/>
              </a:solidFill>
            </a:rPr>
            <a:t>Customer Analysis</a:t>
          </a:r>
          <a:endParaRPr lang="zh-CN" altLang="en-US" sz="2400" b="1" kern="1200" dirty="0">
            <a:solidFill>
              <a:srgbClr val="FF0000"/>
            </a:solidFill>
          </a:endParaRPr>
        </a:p>
      </dsp:txBody>
      <dsp:txXfrm>
        <a:off x="28336" y="2204005"/>
        <a:ext cx="10458928" cy="523794"/>
      </dsp:txXfrm>
    </dsp:sp>
    <dsp:sp modelId="{46EC3607-4706-4F0B-9BA6-933823C6219B}">
      <dsp:nvSpPr>
        <dsp:cNvPr id="0" name=""/>
        <dsp:cNvSpPr/>
      </dsp:nvSpPr>
      <dsp:spPr>
        <a:xfrm>
          <a:off x="0" y="2756135"/>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Demographics</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Behavior Patterns</a:t>
          </a:r>
          <a:endParaRPr lang="zh-CN" altLang="en-US" sz="1400" kern="1200" dirty="0"/>
        </a:p>
      </dsp:txBody>
      <dsp:txXfrm>
        <a:off x="0" y="2756135"/>
        <a:ext cx="10515600" cy="484380"/>
      </dsp:txXfrm>
    </dsp:sp>
    <dsp:sp modelId="{608DDC20-F53B-4D1B-B0D4-9D1B47E9BF46}">
      <dsp:nvSpPr>
        <dsp:cNvPr id="0" name=""/>
        <dsp:cNvSpPr/>
      </dsp:nvSpPr>
      <dsp:spPr>
        <a:xfrm>
          <a:off x="0" y="3240515"/>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Order Segmentation</a:t>
          </a:r>
          <a:endParaRPr lang="zh-CN" altLang="en-US" sz="1800" b="1" kern="1200" dirty="0"/>
        </a:p>
      </dsp:txBody>
      <dsp:txXfrm>
        <a:off x="28336" y="3268851"/>
        <a:ext cx="10458928" cy="523794"/>
      </dsp:txXfrm>
    </dsp:sp>
    <dsp:sp modelId="{1314F04E-DD45-4C0D-8FC7-97FE1C43022F}">
      <dsp:nvSpPr>
        <dsp:cNvPr id="0" name=""/>
        <dsp:cNvSpPr/>
      </dsp:nvSpPr>
      <dsp:spPr>
        <a:xfrm>
          <a:off x="0" y="3820981"/>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b="0" kern="1200" dirty="0"/>
            <a:t>RFM analysis</a:t>
          </a:r>
          <a:endParaRPr lang="zh-CN" altLang="en-US" sz="1400" b="0" kern="1200" dirty="0"/>
        </a:p>
        <a:p>
          <a:pPr marL="114300" lvl="1" indent="-114300" algn="l" defTabSz="622300">
            <a:lnSpc>
              <a:spcPct val="90000"/>
            </a:lnSpc>
            <a:spcBef>
              <a:spcPct val="0"/>
            </a:spcBef>
            <a:spcAft>
              <a:spcPct val="20000"/>
            </a:spcAft>
            <a:buChar char="•"/>
          </a:pPr>
          <a:r>
            <a:rPr lang="en-US" altLang="zh-CN" sz="1400" b="0" kern="1200" dirty="0"/>
            <a:t>K-mean Cluster analysis</a:t>
          </a:r>
          <a:endParaRPr lang="zh-CN" altLang="en-US" sz="1400" b="0" kern="1200" dirty="0"/>
        </a:p>
      </dsp:txBody>
      <dsp:txXfrm>
        <a:off x="0" y="3820981"/>
        <a:ext cx="10515600" cy="484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30D86-30FB-4D34-AB34-E2EDB7E8B491}">
      <dsp:nvSpPr>
        <dsp:cNvPr id="0" name=""/>
        <dsp:cNvSpPr/>
      </dsp:nvSpPr>
      <dsp:spPr>
        <a:xfrm>
          <a:off x="0" y="424235"/>
          <a:ext cx="7832436"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8B90CA-1FEB-4F1C-A14E-9D02C541EB97}">
      <dsp:nvSpPr>
        <dsp:cNvPr id="0" name=""/>
        <dsp:cNvSpPr/>
      </dsp:nvSpPr>
      <dsp:spPr>
        <a:xfrm>
          <a:off x="391621" y="69995"/>
          <a:ext cx="5482705"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233" tIns="0" rIns="207233"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Where?</a:t>
          </a:r>
          <a:endParaRPr lang="zh-CN" altLang="en-US" sz="2400" kern="1200" dirty="0"/>
        </a:p>
      </dsp:txBody>
      <dsp:txXfrm>
        <a:off x="426206" y="104580"/>
        <a:ext cx="5413535" cy="639310"/>
      </dsp:txXfrm>
    </dsp:sp>
    <dsp:sp modelId="{BE2B9192-8367-4D8E-BE8F-53E199F56DA2}">
      <dsp:nvSpPr>
        <dsp:cNvPr id="0" name=""/>
        <dsp:cNvSpPr/>
      </dsp:nvSpPr>
      <dsp:spPr>
        <a:xfrm>
          <a:off x="0" y="1512875"/>
          <a:ext cx="7832436"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E16B55-0A3D-48AE-A69B-5B98D7201C46}">
      <dsp:nvSpPr>
        <dsp:cNvPr id="0" name=""/>
        <dsp:cNvSpPr/>
      </dsp:nvSpPr>
      <dsp:spPr>
        <a:xfrm>
          <a:off x="391621" y="1158635"/>
          <a:ext cx="5482705"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233" tIns="0" rIns="207233"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When?</a:t>
          </a:r>
          <a:endParaRPr lang="zh-CN" altLang="en-US" sz="2400" kern="1200" dirty="0"/>
        </a:p>
      </dsp:txBody>
      <dsp:txXfrm>
        <a:off x="426206" y="1193220"/>
        <a:ext cx="5413535" cy="639310"/>
      </dsp:txXfrm>
    </dsp:sp>
    <dsp:sp modelId="{AAF9D64C-9973-4818-85A5-63DEAC279DBF}">
      <dsp:nvSpPr>
        <dsp:cNvPr id="0" name=""/>
        <dsp:cNvSpPr/>
      </dsp:nvSpPr>
      <dsp:spPr>
        <a:xfrm>
          <a:off x="0" y="2601515"/>
          <a:ext cx="7832436"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B78CB5-4366-4DF4-B26C-3D915ED7FAB5}">
      <dsp:nvSpPr>
        <dsp:cNvPr id="0" name=""/>
        <dsp:cNvSpPr/>
      </dsp:nvSpPr>
      <dsp:spPr>
        <a:xfrm>
          <a:off x="391621" y="2247275"/>
          <a:ext cx="5482705"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233" tIns="0" rIns="207233"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How Much?</a:t>
          </a:r>
          <a:endParaRPr lang="zh-CN" altLang="en-US" sz="2400" kern="1200" dirty="0"/>
        </a:p>
      </dsp:txBody>
      <dsp:txXfrm>
        <a:off x="426206" y="2281860"/>
        <a:ext cx="5413535" cy="639310"/>
      </dsp:txXfrm>
    </dsp:sp>
    <dsp:sp modelId="{50A1262E-D50F-44AF-A3CD-FC53AF096671}">
      <dsp:nvSpPr>
        <dsp:cNvPr id="0" name=""/>
        <dsp:cNvSpPr/>
      </dsp:nvSpPr>
      <dsp:spPr>
        <a:xfrm>
          <a:off x="0" y="3690155"/>
          <a:ext cx="7832436"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56272-D511-47B0-B625-818B69F3CEA0}">
      <dsp:nvSpPr>
        <dsp:cNvPr id="0" name=""/>
        <dsp:cNvSpPr/>
      </dsp:nvSpPr>
      <dsp:spPr>
        <a:xfrm>
          <a:off x="391621" y="3335915"/>
          <a:ext cx="5482705"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233" tIns="0" rIns="207233"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How Often?</a:t>
          </a:r>
          <a:endParaRPr lang="zh-CN" altLang="en-US" sz="2400" kern="1200" dirty="0"/>
        </a:p>
      </dsp:txBody>
      <dsp:txXfrm>
        <a:off x="426206" y="3370500"/>
        <a:ext cx="5413535"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DCC87-1594-40E1-8DEE-AF33EDF02076}">
      <dsp:nvSpPr>
        <dsp:cNvPr id="0" name=""/>
        <dsp:cNvSpPr/>
      </dsp:nvSpPr>
      <dsp:spPr>
        <a:xfrm rot="5400000">
          <a:off x="2351651"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3EECF-D61E-4DF6-8BA2-B66698EB21B1}">
      <dsp:nvSpPr>
        <dsp:cNvPr id="0" name=""/>
        <dsp:cNvSpPr/>
      </dsp:nvSpPr>
      <dsp:spPr>
        <a:xfrm>
          <a:off x="2053759" y="24930"/>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altLang="zh-CN" sz="2200" kern="1200" dirty="0"/>
            <a:t>Merge datasets</a:t>
          </a:r>
          <a:endParaRPr lang="zh-CN" altLang="en-US" sz="2200" kern="1200" dirty="0"/>
        </a:p>
      </dsp:txBody>
      <dsp:txXfrm>
        <a:off x="2118447" y="89618"/>
        <a:ext cx="1763416" cy="1195517"/>
      </dsp:txXfrm>
    </dsp:sp>
    <dsp:sp modelId="{5A4D8552-4583-435E-92D1-EF3FA7C08095}">
      <dsp:nvSpPr>
        <dsp:cNvPr id="0" name=""/>
        <dsp:cNvSpPr/>
      </dsp:nvSpPr>
      <dsp:spPr>
        <a:xfrm>
          <a:off x="3946551"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AU" altLang="zh-CN" sz="1300" kern="1200" dirty="0"/>
            <a:t>Merge all database and conduct pre-processing</a:t>
          </a:r>
          <a:endParaRPr lang="zh-CN" altLang="en-US" sz="1300" kern="1200" dirty="0"/>
        </a:p>
      </dsp:txBody>
      <dsp:txXfrm>
        <a:off x="3946551" y="151288"/>
        <a:ext cx="1376636" cy="1070837"/>
      </dsp:txXfrm>
    </dsp:sp>
    <dsp:sp modelId="{77BEEA83-60DD-4707-9E17-815DC96CFBC7}">
      <dsp:nvSpPr>
        <dsp:cNvPr id="0" name=""/>
        <dsp:cNvSpPr/>
      </dsp:nvSpPr>
      <dsp:spPr>
        <a:xfrm rot="5400000">
          <a:off x="3920977"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41712-29C7-4AAF-AB97-EF6DD97A6A94}">
      <dsp:nvSpPr>
        <dsp:cNvPr id="0" name=""/>
        <dsp:cNvSpPr/>
      </dsp:nvSpPr>
      <dsp:spPr>
        <a:xfrm>
          <a:off x="3623085" y="1513222"/>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Filtered suitable customer</a:t>
          </a:r>
          <a:endParaRPr lang="zh-CN" altLang="en-US" sz="2200" kern="1200" dirty="0"/>
        </a:p>
      </dsp:txBody>
      <dsp:txXfrm>
        <a:off x="3687773" y="1577910"/>
        <a:ext cx="1763416" cy="1195517"/>
      </dsp:txXfrm>
    </dsp:sp>
    <dsp:sp modelId="{38F93CD1-5B48-4576-9769-5983D8669AE7}">
      <dsp:nvSpPr>
        <dsp:cNvPr id="0" name=""/>
        <dsp:cNvSpPr/>
      </dsp:nvSpPr>
      <dsp:spPr>
        <a:xfrm>
          <a:off x="5515877"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altLang="zh-CN" sz="1300" kern="1200" dirty="0"/>
            <a:t>Exclude customer with delivery status ‘cancel’ or ‘unavailable’</a:t>
          </a:r>
          <a:endParaRPr lang="zh-CN" altLang="en-US" sz="1300" kern="1200" dirty="0"/>
        </a:p>
      </dsp:txBody>
      <dsp:txXfrm>
        <a:off x="5515877" y="1639581"/>
        <a:ext cx="1376636" cy="1070837"/>
      </dsp:txXfrm>
    </dsp:sp>
    <dsp:sp modelId="{F31764CC-7D1E-42D0-B2AE-A9493E0DFA5B}">
      <dsp:nvSpPr>
        <dsp:cNvPr id="0" name=""/>
        <dsp:cNvSpPr/>
      </dsp:nvSpPr>
      <dsp:spPr>
        <a:xfrm>
          <a:off x="5192411" y="3001514"/>
          <a:ext cx="1892792" cy="1324893"/>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altLang="zh-CN" sz="2200" kern="1200" dirty="0"/>
            <a:t>Visualisation with suitable technology</a:t>
          </a:r>
          <a:endParaRPr lang="zh-CN" altLang="en-US" sz="2200" kern="1200" dirty="0"/>
        </a:p>
      </dsp:txBody>
      <dsp:txXfrm>
        <a:off x="5257099" y="3066202"/>
        <a:ext cx="1763416" cy="1195517"/>
      </dsp:txXfrm>
    </dsp:sp>
    <dsp:sp modelId="{B028FF57-39E0-4947-B7D5-ABE2938C8505}">
      <dsp:nvSpPr>
        <dsp:cNvPr id="0" name=""/>
        <dsp:cNvSpPr/>
      </dsp:nvSpPr>
      <dsp:spPr>
        <a:xfrm>
          <a:off x="7085203" y="3127873"/>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AU" altLang="zh-CN" sz="1500" kern="1200" dirty="0"/>
            <a:t>Log-scale</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a:t>Time convert</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a:off x="7085203" y="3127873"/>
        <a:ext cx="1376636" cy="10708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888C2-E6AA-4CFD-9CBE-6B4EE0A89122}">
      <dsp:nvSpPr>
        <dsp:cNvPr id="0" name=""/>
        <dsp:cNvSpPr/>
      </dsp:nvSpPr>
      <dsp:spPr>
        <a:xfrm>
          <a:off x="0" y="45976"/>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Data pre-processing</a:t>
          </a:r>
          <a:endParaRPr lang="zh-CN" altLang="en-US" sz="1800" b="1" kern="1200" dirty="0"/>
        </a:p>
      </dsp:txBody>
      <dsp:txXfrm>
        <a:off x="28336" y="74312"/>
        <a:ext cx="10458928" cy="523794"/>
      </dsp:txXfrm>
    </dsp:sp>
    <dsp:sp modelId="{44EA0B24-9574-47E7-9FDE-0ECCD2E4C3AD}">
      <dsp:nvSpPr>
        <dsp:cNvPr id="0" name=""/>
        <dsp:cNvSpPr/>
      </dsp:nvSpPr>
      <dsp:spPr>
        <a:xfrm>
          <a:off x="0" y="626442"/>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AU" altLang="zh-CN" sz="1400" kern="1200" dirty="0"/>
            <a:t>Missing values</a:t>
          </a:r>
          <a:endParaRPr lang="zh-CN" altLang="en-US" sz="1400" kern="1200" dirty="0"/>
        </a:p>
        <a:p>
          <a:pPr marL="114300" lvl="1" indent="-114300" algn="l" defTabSz="622300">
            <a:lnSpc>
              <a:spcPct val="90000"/>
            </a:lnSpc>
            <a:spcBef>
              <a:spcPct val="0"/>
            </a:spcBef>
            <a:spcAft>
              <a:spcPct val="20000"/>
            </a:spcAft>
            <a:buChar char="•"/>
          </a:pPr>
          <a:r>
            <a:rPr lang="en-AU" altLang="zh-CN" sz="1400" kern="1200" dirty="0"/>
            <a:t>Duplicate items</a:t>
          </a:r>
          <a:endParaRPr lang="zh-CN" altLang="en-US" sz="1400" kern="1200" dirty="0"/>
        </a:p>
      </dsp:txBody>
      <dsp:txXfrm>
        <a:off x="0" y="626442"/>
        <a:ext cx="10515600" cy="484380"/>
      </dsp:txXfrm>
    </dsp:sp>
    <dsp:sp modelId="{A64ED6C4-2BD9-48A9-AFA5-013E399243A7}">
      <dsp:nvSpPr>
        <dsp:cNvPr id="0" name=""/>
        <dsp:cNvSpPr/>
      </dsp:nvSpPr>
      <dsp:spPr>
        <a:xfrm>
          <a:off x="0" y="1110822"/>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1" i="0" kern="1200" dirty="0"/>
            <a:t>Sales Trend Analysis</a:t>
          </a:r>
          <a:endParaRPr lang="zh-CN" altLang="en-US" sz="1800" kern="1200" dirty="0"/>
        </a:p>
      </dsp:txBody>
      <dsp:txXfrm>
        <a:off x="28336" y="1139158"/>
        <a:ext cx="10458928" cy="523794"/>
      </dsp:txXfrm>
    </dsp:sp>
    <dsp:sp modelId="{1DB84126-4663-49B8-88D6-990D8E3EF040}">
      <dsp:nvSpPr>
        <dsp:cNvPr id="0" name=""/>
        <dsp:cNvSpPr/>
      </dsp:nvSpPr>
      <dsp:spPr>
        <a:xfrm>
          <a:off x="0" y="1691289"/>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Business Performance</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Product Contribution</a:t>
          </a:r>
          <a:endParaRPr lang="zh-CN" altLang="en-US" sz="1400" kern="1200" dirty="0"/>
        </a:p>
      </dsp:txBody>
      <dsp:txXfrm>
        <a:off x="0" y="1691289"/>
        <a:ext cx="10515600" cy="484380"/>
      </dsp:txXfrm>
    </dsp:sp>
    <dsp:sp modelId="{2908F701-F5ED-4564-B6F2-038EF6E09D21}">
      <dsp:nvSpPr>
        <dsp:cNvPr id="0" name=""/>
        <dsp:cNvSpPr/>
      </dsp:nvSpPr>
      <dsp:spPr>
        <a:xfrm>
          <a:off x="0" y="2175669"/>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t>Customer Analysis</a:t>
          </a:r>
          <a:endParaRPr lang="zh-CN" altLang="en-US" sz="1800" b="1" kern="1200" dirty="0"/>
        </a:p>
      </dsp:txBody>
      <dsp:txXfrm>
        <a:off x="28336" y="2204005"/>
        <a:ext cx="10458928" cy="523794"/>
      </dsp:txXfrm>
    </dsp:sp>
    <dsp:sp modelId="{46EC3607-4706-4F0B-9BA6-933823C6219B}">
      <dsp:nvSpPr>
        <dsp:cNvPr id="0" name=""/>
        <dsp:cNvSpPr/>
      </dsp:nvSpPr>
      <dsp:spPr>
        <a:xfrm>
          <a:off x="0" y="2756135"/>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dirty="0"/>
            <a:t>Demographics</a:t>
          </a:r>
          <a:endParaRPr lang="zh-CN" altLang="en-US" sz="1400" kern="1200" dirty="0"/>
        </a:p>
        <a:p>
          <a:pPr marL="114300" lvl="1" indent="-114300" algn="l" defTabSz="622300">
            <a:lnSpc>
              <a:spcPct val="90000"/>
            </a:lnSpc>
            <a:spcBef>
              <a:spcPct val="0"/>
            </a:spcBef>
            <a:spcAft>
              <a:spcPct val="20000"/>
            </a:spcAft>
            <a:buChar char="•"/>
          </a:pPr>
          <a:r>
            <a:rPr lang="en-US" altLang="zh-CN" sz="1400" kern="1200" dirty="0"/>
            <a:t>Behavior Patterns</a:t>
          </a:r>
          <a:endParaRPr lang="zh-CN" altLang="en-US" sz="1400" kern="1200" dirty="0"/>
        </a:p>
      </dsp:txBody>
      <dsp:txXfrm>
        <a:off x="0" y="2756135"/>
        <a:ext cx="10515600" cy="484380"/>
      </dsp:txXfrm>
    </dsp:sp>
    <dsp:sp modelId="{608DDC20-F53B-4D1B-B0D4-9D1B47E9BF46}">
      <dsp:nvSpPr>
        <dsp:cNvPr id="0" name=""/>
        <dsp:cNvSpPr/>
      </dsp:nvSpPr>
      <dsp:spPr>
        <a:xfrm>
          <a:off x="0" y="3240515"/>
          <a:ext cx="10515600" cy="580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FF0000"/>
              </a:solidFill>
            </a:rPr>
            <a:t>Customer/ Order Segmentation</a:t>
          </a:r>
          <a:endParaRPr lang="zh-CN" altLang="en-US" sz="2400" b="1" kern="1200" dirty="0">
            <a:solidFill>
              <a:srgbClr val="FF0000"/>
            </a:solidFill>
          </a:endParaRPr>
        </a:p>
      </dsp:txBody>
      <dsp:txXfrm>
        <a:off x="28336" y="3268851"/>
        <a:ext cx="10458928" cy="523794"/>
      </dsp:txXfrm>
    </dsp:sp>
    <dsp:sp modelId="{1314F04E-DD45-4C0D-8FC7-97FE1C43022F}">
      <dsp:nvSpPr>
        <dsp:cNvPr id="0" name=""/>
        <dsp:cNvSpPr/>
      </dsp:nvSpPr>
      <dsp:spPr>
        <a:xfrm>
          <a:off x="0" y="3820981"/>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altLang="zh-CN" sz="1400" b="0" kern="1200" dirty="0"/>
            <a:t>RFM analysis</a:t>
          </a:r>
          <a:endParaRPr lang="zh-CN" altLang="en-US" sz="1400" b="0" kern="1200" dirty="0"/>
        </a:p>
        <a:p>
          <a:pPr marL="114300" lvl="1" indent="-114300" algn="l" defTabSz="622300">
            <a:lnSpc>
              <a:spcPct val="90000"/>
            </a:lnSpc>
            <a:spcBef>
              <a:spcPct val="0"/>
            </a:spcBef>
            <a:spcAft>
              <a:spcPct val="20000"/>
            </a:spcAft>
            <a:buChar char="•"/>
          </a:pPr>
          <a:r>
            <a:rPr lang="en-US" altLang="zh-CN" sz="1400" b="0" kern="1200" dirty="0"/>
            <a:t>K-mean Cluster analysis</a:t>
          </a:r>
          <a:endParaRPr lang="zh-CN" altLang="en-US" sz="1400" b="0" kern="1200" dirty="0"/>
        </a:p>
      </dsp:txBody>
      <dsp:txXfrm>
        <a:off x="0" y="3820981"/>
        <a:ext cx="10515600" cy="484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A58BF-30F7-45EA-82E0-D49190F22D71}">
      <dsp:nvSpPr>
        <dsp:cNvPr id="0" name=""/>
        <dsp:cNvSpPr/>
      </dsp:nvSpPr>
      <dsp:spPr>
        <a:xfrm>
          <a:off x="0" y="36908"/>
          <a:ext cx="10515600" cy="1277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AU" altLang="zh-CN" sz="5200" kern="1200" dirty="0"/>
            <a:t>RFM analysis</a:t>
          </a:r>
          <a:endParaRPr lang="zh-CN" altLang="en-US" sz="5200" kern="1200" dirty="0"/>
        </a:p>
      </dsp:txBody>
      <dsp:txXfrm>
        <a:off x="62369" y="99277"/>
        <a:ext cx="10390862" cy="1152902"/>
      </dsp:txXfrm>
    </dsp:sp>
    <dsp:sp modelId="{E90A8548-1A56-4685-85E4-734DC0F1B5DC}">
      <dsp:nvSpPr>
        <dsp:cNvPr id="0" name=""/>
        <dsp:cNvSpPr/>
      </dsp:nvSpPr>
      <dsp:spPr>
        <a:xfrm>
          <a:off x="0" y="1314549"/>
          <a:ext cx="105156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6040" rIns="369824" bIns="66040" numCol="1" spcCol="1270" anchor="t" anchorCtr="0">
          <a:noAutofit/>
        </a:bodyPr>
        <a:lstStyle/>
        <a:p>
          <a:pPr marL="285750" lvl="1" indent="-285750" algn="l" defTabSz="1822450">
            <a:lnSpc>
              <a:spcPct val="90000"/>
            </a:lnSpc>
            <a:spcBef>
              <a:spcPct val="0"/>
            </a:spcBef>
            <a:spcAft>
              <a:spcPct val="20000"/>
            </a:spcAft>
            <a:buChar char="•"/>
          </a:pPr>
          <a:r>
            <a:rPr lang="en-AU" altLang="zh-CN" sz="4100" kern="1200" dirty="0"/>
            <a:t>Segmented via customer </a:t>
          </a:r>
          <a:endParaRPr lang="zh-CN" altLang="en-US" sz="4100" kern="1200" dirty="0"/>
        </a:p>
      </dsp:txBody>
      <dsp:txXfrm>
        <a:off x="0" y="1314549"/>
        <a:ext cx="10515600" cy="861120"/>
      </dsp:txXfrm>
    </dsp:sp>
    <dsp:sp modelId="{B45C9342-9941-40DA-B6E4-E4DE1933DEEA}">
      <dsp:nvSpPr>
        <dsp:cNvPr id="0" name=""/>
        <dsp:cNvSpPr/>
      </dsp:nvSpPr>
      <dsp:spPr>
        <a:xfrm>
          <a:off x="0" y="2175669"/>
          <a:ext cx="10515600" cy="1277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AU" altLang="zh-CN" sz="5200" kern="1200" dirty="0"/>
            <a:t>K-mean Clustering</a:t>
          </a:r>
          <a:endParaRPr lang="zh-CN" altLang="en-US" sz="5200" kern="1200" dirty="0"/>
        </a:p>
      </dsp:txBody>
      <dsp:txXfrm>
        <a:off x="62369" y="2238038"/>
        <a:ext cx="10390862" cy="1152902"/>
      </dsp:txXfrm>
    </dsp:sp>
    <dsp:sp modelId="{9CD3928F-EA1B-4481-A24E-8E9653550D1D}">
      <dsp:nvSpPr>
        <dsp:cNvPr id="0" name=""/>
        <dsp:cNvSpPr/>
      </dsp:nvSpPr>
      <dsp:spPr>
        <a:xfrm>
          <a:off x="0" y="3453309"/>
          <a:ext cx="105156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6040" rIns="369824" bIns="66040" numCol="1" spcCol="1270" anchor="t" anchorCtr="0">
          <a:noAutofit/>
        </a:bodyPr>
        <a:lstStyle/>
        <a:p>
          <a:pPr marL="285750" lvl="1" indent="-285750" algn="l" defTabSz="1822450">
            <a:lnSpc>
              <a:spcPct val="90000"/>
            </a:lnSpc>
            <a:spcBef>
              <a:spcPct val="0"/>
            </a:spcBef>
            <a:spcAft>
              <a:spcPct val="20000"/>
            </a:spcAft>
            <a:buChar char="•"/>
          </a:pPr>
          <a:r>
            <a:rPr lang="en-AU" altLang="zh-CN" sz="4100" kern="1200" dirty="0"/>
            <a:t>Segmented via Order</a:t>
          </a:r>
          <a:endParaRPr lang="zh-CN" altLang="en-US" sz="4100" kern="1200" dirty="0"/>
        </a:p>
      </dsp:txBody>
      <dsp:txXfrm>
        <a:off x="0" y="3453309"/>
        <a:ext cx="10515600" cy="8611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50839-D21C-4110-9338-AAB218E8A2F2}" type="datetimeFigureOut">
              <a:rPr lang="zh-CN" altLang="en-US" smtClean="0"/>
              <a:t>2024/5/14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A4254-EE6D-4E76-B21B-CC7A23EF2127}" type="slidenum">
              <a:rPr lang="zh-CN" altLang="en-US" smtClean="0"/>
              <a:t>‹#›</a:t>
            </a:fld>
            <a:endParaRPr lang="zh-CN" altLang="en-US"/>
          </a:p>
        </p:txBody>
      </p:sp>
    </p:spTree>
    <p:extLst>
      <p:ext uri="{BB962C8B-B14F-4D97-AF65-F5344CB8AC3E}">
        <p14:creationId xmlns:p14="http://schemas.microsoft.com/office/powerpoint/2010/main" val="403486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Good morning! Today, I'll present my analysis of five datasets of your company's transactions from 2016 to 2018 in Brazil. </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a:t>
            </a:fld>
            <a:endParaRPr lang="zh-CN" altLang="en-US"/>
          </a:p>
        </p:txBody>
      </p:sp>
    </p:spTree>
    <p:extLst>
      <p:ext uri="{BB962C8B-B14F-4D97-AF65-F5344CB8AC3E}">
        <p14:creationId xmlns:p14="http://schemas.microsoft.com/office/powerpoint/2010/main" val="90825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altLang="zh-CN" sz="1800" b="0" i="0" u="none" strike="noStrike" dirty="0">
                <a:solidFill>
                  <a:srgbClr val="000000"/>
                </a:solidFill>
                <a:effectLst/>
                <a:latin typeface="Arial" panose="020B0604020202020204" pitchFamily="34" charset="0"/>
              </a:rPr>
              <a:t>By integrating product information, we gain deeper insights into trends. For instance, watches, often perceived as high-margin items, notably boost net values. The considerable variability within top categories may explain </a:t>
            </a:r>
            <a:r>
              <a:rPr lang="en-US" altLang="zh-CN" sz="1800" b="1" i="0" u="none" strike="noStrike" dirty="0">
                <a:solidFill>
                  <a:srgbClr val="000000"/>
                </a:solidFill>
                <a:effectLst/>
                <a:latin typeface="Arial" panose="020B0604020202020204" pitchFamily="34" charset="0"/>
              </a:rPr>
              <a:t>fluctuations</a:t>
            </a:r>
            <a:r>
              <a:rPr lang="en-US" altLang="zh-CN" sz="1800" b="0" i="0" u="none" strike="noStrike" dirty="0">
                <a:solidFill>
                  <a:srgbClr val="000000"/>
                </a:solidFill>
                <a:effectLst/>
                <a:latin typeface="Arial" panose="020B0604020202020204" pitchFamily="34" charset="0"/>
              </a:rPr>
              <a:t>. Evaluating business strategy, such as increasing stock in 'Health &amp; Beauty,' can enhance total revenue. Moreover, seasonal promotions targeting specific categories like 'Watches Gifts' during the holiday season can </a:t>
            </a:r>
            <a:r>
              <a:rPr lang="en-US" altLang="zh-CN" sz="1800" b="0" i="0" u="none" strike="noStrike" dirty="0" err="1">
                <a:solidFill>
                  <a:srgbClr val="000000"/>
                </a:solidFill>
                <a:effectLst/>
                <a:latin typeface="Arial" panose="020B0604020202020204" pitchFamily="34" charset="0"/>
              </a:rPr>
              <a:t>capitalise</a:t>
            </a:r>
            <a:r>
              <a:rPr lang="en-US" altLang="zh-CN" sz="1800" b="0" i="0" u="none" strike="noStrike" dirty="0">
                <a:solidFill>
                  <a:srgbClr val="000000"/>
                </a:solidFill>
                <a:effectLst/>
                <a:latin typeface="Arial" panose="020B0604020202020204" pitchFamily="34" charset="0"/>
              </a:rPr>
              <a:t> on high-revenue quarters, </a:t>
            </a:r>
            <a:r>
              <a:rPr lang="en-US" altLang="zh-CN" sz="1800" b="0" i="0" u="none" strike="noStrike" dirty="0" err="1">
                <a:solidFill>
                  <a:srgbClr val="000000"/>
                </a:solidFill>
                <a:effectLst/>
                <a:latin typeface="Arial" panose="020B0604020202020204" pitchFamily="34" charset="0"/>
              </a:rPr>
              <a:t>maximising</a:t>
            </a:r>
            <a:r>
              <a:rPr lang="en-US" altLang="zh-CN" sz="1800" b="0" i="0" u="none" strike="noStrike" dirty="0">
                <a:solidFill>
                  <a:srgbClr val="000000"/>
                </a:solidFill>
                <a:effectLst/>
                <a:latin typeface="Arial" panose="020B0604020202020204" pitchFamily="34" charset="0"/>
              </a:rPr>
              <a:t> sales potential.</a:t>
            </a:r>
            <a:endParaRPr lang="en-US" altLang="zh-CN" b="0" dirty="0">
              <a:effectLst/>
            </a:endParaRPr>
          </a:p>
          <a:p>
            <a:br>
              <a:rPr lang="en-US" altLang="zh-CN" dirty="0"/>
            </a:b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10</a:t>
            </a:fld>
            <a:endParaRPr lang="zh-CN" altLang="en-US"/>
          </a:p>
        </p:txBody>
      </p:sp>
    </p:spTree>
    <p:extLst>
      <p:ext uri="{BB962C8B-B14F-4D97-AF65-F5344CB8AC3E}">
        <p14:creationId xmlns:p14="http://schemas.microsoft.com/office/powerpoint/2010/main" val="220182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Now that we have a solid understanding of our business's sales trends and product patterns. let’s zoom in and explore the driving force behind these numbers: our customers. </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11</a:t>
            </a:fld>
            <a:endParaRPr lang="zh-CN" altLang="en-US"/>
          </a:p>
        </p:txBody>
      </p:sp>
    </p:spTree>
    <p:extLst>
      <p:ext uri="{BB962C8B-B14F-4D97-AF65-F5344CB8AC3E}">
        <p14:creationId xmlns:p14="http://schemas.microsoft.com/office/powerpoint/2010/main" val="201459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Understanding who they are, where they are from, when they buy, how often and how much they spend is essential for tailoring our strategies effectively. Let’s delve into the customer analysis to uncover these insights.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12</a:t>
            </a:fld>
            <a:endParaRPr lang="zh-CN" altLang="en-US"/>
          </a:p>
        </p:txBody>
      </p:sp>
    </p:spTree>
    <p:extLst>
      <p:ext uri="{BB962C8B-B14F-4D97-AF65-F5344CB8AC3E}">
        <p14:creationId xmlns:p14="http://schemas.microsoft.com/office/powerpoint/2010/main" val="81904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To analyze this part, I merged all relevant clean datasets, excluded orders with ‘cancel’ or ‘unavailable’, and </a:t>
            </a:r>
            <a:r>
              <a:rPr lang="en-US" altLang="zh-CN" sz="1800" b="0" i="0" u="none" strike="noStrike" dirty="0" err="1">
                <a:solidFill>
                  <a:srgbClr val="000000"/>
                </a:solidFill>
                <a:effectLst/>
                <a:latin typeface="Arial" panose="020B0604020202020204" pitchFamily="34" charset="0"/>
              </a:rPr>
              <a:t>visualised</a:t>
            </a:r>
            <a:r>
              <a:rPr lang="en-US" altLang="zh-CN" sz="1800" b="0" i="0" u="none" strike="noStrike" dirty="0">
                <a:solidFill>
                  <a:srgbClr val="000000"/>
                </a:solidFill>
                <a:effectLst/>
                <a:latin typeface="Arial" panose="020B0604020202020204" pitchFamily="34" charset="0"/>
              </a:rPr>
              <a:t> it with suitable technology.</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13</a:t>
            </a:fld>
            <a:endParaRPr lang="zh-CN" altLang="en-US"/>
          </a:p>
        </p:txBody>
      </p:sp>
    </p:spTree>
    <p:extLst>
      <p:ext uri="{BB962C8B-B14F-4D97-AF65-F5344CB8AC3E}">
        <p14:creationId xmlns:p14="http://schemas.microsoft.com/office/powerpoint/2010/main" val="916117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plot illustrates São Paulo (SP) dominating with 42.0% of transactions, indicating a concentrated market activity in the state. RJ and MG follow with around 10% each, while other states show diverse market penetration. SP also leads in top spending, which is consistent with its high transaction volume. </a:t>
            </a:r>
            <a:r>
              <a:rPr lang="en-US" altLang="zh-CN" sz="1800" b="1" i="0" u="none" strike="noStrike" dirty="0">
                <a:solidFill>
                  <a:srgbClr val="000000"/>
                </a:solidFill>
                <a:effectLst/>
                <a:latin typeface="Arial" panose="020B0604020202020204" pitchFamily="34" charset="0"/>
              </a:rPr>
              <a:t>CHANGESLIDE </a:t>
            </a:r>
            <a:r>
              <a:rPr lang="en-US" altLang="zh-CN" sz="1800" b="0" i="0" u="none" strike="noStrike" dirty="0">
                <a:solidFill>
                  <a:srgbClr val="000000"/>
                </a:solidFill>
                <a:effectLst/>
                <a:latin typeface="Arial" panose="020B0604020202020204" pitchFamily="34" charset="0"/>
              </a:rPr>
              <a:t>Specifically within SP, the city of Sao Paulo accounts for the majority of spending, aligning with its status as Brazil's financial </a:t>
            </a:r>
            <a:r>
              <a:rPr lang="en-US" altLang="zh-CN" sz="1800" b="0" i="0" u="none" strike="noStrike" dirty="0" err="1">
                <a:solidFill>
                  <a:srgbClr val="000000"/>
                </a:solidFill>
                <a:effectLst/>
                <a:latin typeface="Arial" panose="020B0604020202020204" pitchFamily="34" charset="0"/>
              </a:rPr>
              <a:t>centre</a:t>
            </a:r>
            <a:r>
              <a:rPr lang="en-US" altLang="zh-CN" sz="1800" b="0" i="0" u="none" strike="noStrike" dirty="0">
                <a:solidFill>
                  <a:srgbClr val="000000"/>
                </a:solidFill>
                <a:effectLst/>
                <a:latin typeface="Arial" panose="020B0604020202020204" pitchFamily="34" charset="0"/>
              </a:rPr>
              <a:t> and the world's seventh-largest city by population. </a:t>
            </a:r>
            <a:r>
              <a:rPr lang="en-US" altLang="zh-CN" sz="1800" b="1" i="0" u="none" strike="noStrike" dirty="0">
                <a:solidFill>
                  <a:srgbClr val="000000"/>
                </a:solidFill>
                <a:effectLst/>
                <a:latin typeface="Arial" panose="020B0604020202020204" pitchFamily="34" charset="0"/>
              </a:rPr>
              <a:t>CHANGESLIDE</a:t>
            </a:r>
            <a:r>
              <a:rPr lang="en-US" altLang="zh-CN" sz="1800" b="0" i="0" u="none" strike="noStrike" dirty="0">
                <a:solidFill>
                  <a:srgbClr val="000000"/>
                </a:solidFill>
                <a:effectLst/>
                <a:latin typeface="Arial" panose="020B0604020202020204" pitchFamily="34" charset="0"/>
              </a:rPr>
              <a:t>, Interestingly, it has a comparatively lower average spending, possibly due to higher frequency or smaller transactions. Conversely, states like PB and AC show higher average spending per transaction despite lower total sales volume. Research suggests that these states aren't considered wealthy, implying the presence of affluent customers. </a:t>
            </a:r>
            <a:r>
              <a:rPr lang="en-US" altLang="zh-CN" sz="1800" b="1" i="0" u="none" strike="noStrike" dirty="0">
                <a:solidFill>
                  <a:srgbClr val="000000"/>
                </a:solidFill>
                <a:effectLst/>
                <a:latin typeface="Arial" panose="020B0604020202020204" pitchFamily="34" charset="0"/>
              </a:rPr>
              <a:t>CHANGESLIDE, </a:t>
            </a:r>
            <a:r>
              <a:rPr lang="en-US" altLang="zh-CN" sz="1800" b="0" i="0" u="none" strike="noStrike" dirty="0">
                <a:solidFill>
                  <a:srgbClr val="000000"/>
                </a:solidFill>
                <a:effectLst/>
                <a:latin typeface="Arial" panose="020B0604020202020204" pitchFamily="34" charset="0"/>
              </a:rPr>
              <a:t>The market suggestion is to maintain a heavy marketing and sales focus on São Paulo due to its significant transaction volume and total spending, according to the 80-20 rule. Additionally, different product and pricing strategies should be implemented in states with higher average spending, like PB and AC, to </a:t>
            </a:r>
            <a:r>
              <a:rPr lang="en-US" altLang="zh-CN" sz="1800" b="0" i="0" u="none" strike="noStrike" dirty="0" err="1">
                <a:solidFill>
                  <a:srgbClr val="000000"/>
                </a:solidFill>
                <a:effectLst/>
                <a:latin typeface="Arial" panose="020B0604020202020204" pitchFamily="34" charset="0"/>
              </a:rPr>
              <a:t>maximise</a:t>
            </a:r>
            <a:r>
              <a:rPr lang="en-US" altLang="zh-CN" sz="1800" b="0" i="0" u="none" strike="noStrike" dirty="0">
                <a:solidFill>
                  <a:srgbClr val="000000"/>
                </a:solidFill>
                <a:effectLst/>
                <a:latin typeface="Arial" panose="020B0604020202020204" pitchFamily="34" charset="0"/>
              </a:rPr>
              <a:t> revenue potential.</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14</a:t>
            </a:fld>
            <a:endParaRPr lang="zh-CN" altLang="en-US"/>
          </a:p>
        </p:txBody>
      </p:sp>
    </p:spTree>
    <p:extLst>
      <p:ext uri="{BB962C8B-B14F-4D97-AF65-F5344CB8AC3E}">
        <p14:creationId xmlns:p14="http://schemas.microsoft.com/office/powerpoint/2010/main" val="243909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following two plots shed light on customer </a:t>
            </a:r>
            <a:r>
              <a:rPr lang="en-US" altLang="zh-CN" sz="1800" b="0" i="0" u="none" strike="noStrike" dirty="0" err="1">
                <a:solidFill>
                  <a:srgbClr val="000000"/>
                </a:solidFill>
                <a:effectLst/>
                <a:latin typeface="Arial" panose="020B0604020202020204" pitchFamily="34" charset="0"/>
              </a:rPr>
              <a:t>behaviour</a:t>
            </a:r>
            <a:r>
              <a:rPr lang="en-US" altLang="zh-CN" sz="1800" b="0" i="0" u="none" strike="noStrike" dirty="0">
                <a:solidFill>
                  <a:srgbClr val="000000"/>
                </a:solidFill>
                <a:effectLst/>
                <a:latin typeface="Arial" panose="020B0604020202020204" pitchFamily="34" charset="0"/>
              </a:rPr>
              <a:t> regarding order timing and purchase frequency. Surprisingly, orders peak at 2 am, indicating many customers prefer ordering after midnight, followed by a drop during the daytime, aligning with typical working hours. The distribution of purchases reveals that most customers make only one purchase, which is evident from the first bar towering over the others. The number of customers making two purchases is considerably lower, with a sharp decline in higher purchase frequencies. </a:t>
            </a:r>
            <a:r>
              <a:rPr lang="en-US" altLang="zh-CN" sz="1800" b="1" i="0" u="none" strike="noStrike" dirty="0">
                <a:solidFill>
                  <a:srgbClr val="000000"/>
                </a:solidFill>
                <a:effectLst/>
                <a:latin typeface="Arial" panose="020B0604020202020204" pitchFamily="34" charset="0"/>
              </a:rPr>
              <a:t>SLIDECHANGE </a:t>
            </a:r>
            <a:r>
              <a:rPr lang="en-US" altLang="zh-CN" sz="1800" b="0" i="0" u="none" strike="noStrike" dirty="0">
                <a:solidFill>
                  <a:srgbClr val="000000"/>
                </a:solidFill>
                <a:effectLst/>
                <a:latin typeface="Arial" panose="020B0604020202020204" pitchFamily="34" charset="0"/>
              </a:rPr>
              <a:t>This suggests scheduling more email campaigns or social media ads during nighttime and implementing loyalty programs to encourage repeat purchases.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15</a:t>
            </a:fld>
            <a:endParaRPr lang="zh-CN" altLang="en-US"/>
          </a:p>
        </p:txBody>
      </p:sp>
    </p:spTree>
    <p:extLst>
      <p:ext uri="{BB962C8B-B14F-4D97-AF65-F5344CB8AC3E}">
        <p14:creationId xmlns:p14="http://schemas.microsoft.com/office/powerpoint/2010/main" val="39944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altLang="zh-CN" sz="1800" b="0" i="0" u="none" strike="noStrike" dirty="0">
                <a:solidFill>
                  <a:srgbClr val="000000"/>
                </a:solidFill>
                <a:effectLst/>
                <a:latin typeface="Arial" panose="020B0604020202020204" pitchFamily="34" charset="0"/>
              </a:rPr>
              <a:t>Lastly, we </a:t>
            </a:r>
            <a:r>
              <a:rPr lang="en-US" altLang="zh-CN" sz="1800" b="0" i="0" u="none" strike="noStrike" dirty="0" err="1">
                <a:solidFill>
                  <a:srgbClr val="000000"/>
                </a:solidFill>
                <a:effectLst/>
                <a:latin typeface="Arial" panose="020B0604020202020204" pitchFamily="34" charset="0"/>
              </a:rPr>
              <a:t>utilised</a:t>
            </a:r>
            <a:r>
              <a:rPr lang="en-US" altLang="zh-CN" sz="1800" b="0" i="0" u="none" strike="noStrike" dirty="0">
                <a:solidFill>
                  <a:srgbClr val="000000"/>
                </a:solidFill>
                <a:effectLst/>
                <a:latin typeface="Arial" panose="020B0604020202020204" pitchFamily="34" charset="0"/>
              </a:rPr>
              <a:t> a histogram to display the total cost distribution per customer, opting for a log scale due to the distinct </a:t>
            </a:r>
            <a:r>
              <a:rPr lang="en-US" altLang="zh-CN" sz="1800" b="0" i="0" u="none" strike="noStrike" dirty="0" err="1">
                <a:solidFill>
                  <a:srgbClr val="000000"/>
                </a:solidFill>
                <a:effectLst/>
                <a:latin typeface="Arial" panose="020B0604020202020204" pitchFamily="34" charset="0"/>
              </a:rPr>
              <a:t>range.</a:t>
            </a:r>
            <a:r>
              <a:rPr lang="en-US" altLang="zh-CN" sz="1800" b="1" i="0" u="none" strike="noStrike" dirty="0" err="1">
                <a:solidFill>
                  <a:srgbClr val="000000"/>
                </a:solidFill>
                <a:effectLst/>
                <a:latin typeface="Arial" panose="020B0604020202020204" pitchFamily="34" charset="0"/>
              </a:rPr>
              <a:t>SLIDECHANGE</a:t>
            </a:r>
            <a:r>
              <a:rPr lang="en-US" altLang="zh-CN" sz="1800" b="0" i="0" u="none" strike="noStrike" dirty="0">
                <a:solidFill>
                  <a:srgbClr val="000000"/>
                </a:solidFill>
                <a:effectLst/>
                <a:latin typeface="Arial" panose="020B0604020202020204" pitchFamily="34" charset="0"/>
              </a:rPr>
              <a:t> Most customers spend under $200, with a median of around $90, indicating typical spending. </a:t>
            </a:r>
            <a:r>
              <a:rPr lang="en-US" altLang="zh-CN" sz="1800" b="1" i="0" u="none" strike="noStrike" dirty="0" err="1">
                <a:solidFill>
                  <a:srgbClr val="000000"/>
                </a:solidFill>
                <a:effectLst/>
                <a:latin typeface="Arial" panose="020B0604020202020204" pitchFamily="34" charset="0"/>
              </a:rPr>
              <a:t>SLIDECHANGE</a:t>
            </a:r>
            <a:r>
              <a:rPr lang="en-US" altLang="zh-CN" sz="1800" b="0" i="0" u="none" strike="noStrike" dirty="0" err="1">
                <a:solidFill>
                  <a:srgbClr val="000000"/>
                </a:solidFill>
                <a:effectLst/>
                <a:latin typeface="Arial" panose="020B0604020202020204" pitchFamily="34" charset="0"/>
              </a:rPr>
              <a:t>We</a:t>
            </a:r>
            <a:r>
              <a:rPr lang="en-US" altLang="zh-CN" sz="1800" b="0" i="0" u="none" strike="noStrike" dirty="0">
                <a:solidFill>
                  <a:srgbClr val="000000"/>
                </a:solidFill>
                <a:effectLst/>
                <a:latin typeface="Arial" panose="020B0604020202020204" pitchFamily="34" charset="0"/>
              </a:rPr>
              <a:t> identified the top 10 users with the highest spending, notably </a:t>
            </a:r>
            <a:r>
              <a:rPr lang="en-US" altLang="zh-CN" sz="1800" b="0" i="0" u="none" strike="noStrike" dirty="0" err="1">
                <a:solidFill>
                  <a:srgbClr val="000000"/>
                </a:solidFill>
                <a:effectLst/>
                <a:latin typeface="Arial" panose="020B0604020202020204" pitchFamily="34" charset="0"/>
              </a:rPr>
              <a:t>Mr</a:t>
            </a:r>
            <a:r>
              <a:rPr lang="en-US" altLang="zh-CN" sz="1800" b="0" i="0" u="none" strike="noStrike" dirty="0">
                <a:solidFill>
                  <a:srgbClr val="000000"/>
                </a:solidFill>
                <a:effectLst/>
                <a:latin typeface="Arial" panose="020B0604020202020204" pitchFamily="34" charset="0"/>
              </a:rPr>
              <a:t> Outlier, suggesting the need for promotions to compensate for their significant contribution. </a:t>
            </a:r>
            <a:r>
              <a:rPr lang="en-US" altLang="zh-CN" sz="1800" b="1" i="0" u="none" strike="noStrike" dirty="0">
                <a:solidFill>
                  <a:srgbClr val="000000"/>
                </a:solidFill>
                <a:effectLst/>
                <a:latin typeface="Arial" panose="020B0604020202020204" pitchFamily="34" charset="0"/>
              </a:rPr>
              <a:t>SLIDECHANGE </a:t>
            </a:r>
            <a:r>
              <a:rPr lang="en-US" altLang="zh-CN" sz="1800" b="0" i="0" u="none" strike="noStrike" dirty="0" err="1">
                <a:solidFill>
                  <a:srgbClr val="000000"/>
                </a:solidFill>
                <a:effectLst/>
                <a:latin typeface="Arial" panose="020B0604020202020204" pitchFamily="34" charset="0"/>
              </a:rPr>
              <a:t>Thereofore</a:t>
            </a:r>
            <a:r>
              <a:rPr lang="en-US" altLang="zh-CN" sz="1800" b="0" i="0" u="none" strike="noStrike" dirty="0">
                <a:solidFill>
                  <a:srgbClr val="000000"/>
                </a:solidFill>
                <a:effectLst/>
                <a:latin typeface="Arial" panose="020B0604020202020204" pitchFamily="34" charset="0"/>
              </a:rPr>
              <a:t>, we can propose that Customer segmentation is crucial. Strategies should focus on promotions and upselling to increase order value for those in lower spending ranges. Conversely, </a:t>
            </a:r>
            <a:r>
              <a:rPr lang="en-US" altLang="zh-CN" sz="1800" b="0" i="0" u="none" strike="noStrike" dirty="0" err="1">
                <a:solidFill>
                  <a:srgbClr val="000000"/>
                </a:solidFill>
                <a:effectLst/>
                <a:latin typeface="Arial" panose="020B0604020202020204" pitchFamily="34" charset="0"/>
              </a:rPr>
              <a:t>personalised</a:t>
            </a:r>
            <a:r>
              <a:rPr lang="en-US" altLang="zh-CN" sz="1800" b="0" i="0" u="none" strike="noStrike" dirty="0">
                <a:solidFill>
                  <a:srgbClr val="000000"/>
                </a:solidFill>
                <a:effectLst/>
                <a:latin typeface="Arial" panose="020B0604020202020204" pitchFamily="34" charset="0"/>
              </a:rPr>
              <a:t> services or loyalty programs may be more effective for high-spending customers in maintaining their interest and spending levels.</a:t>
            </a:r>
            <a:endParaRPr lang="en-US" altLang="zh-CN" b="0" dirty="0">
              <a:effectLst/>
            </a:endParaRPr>
          </a:p>
          <a:p>
            <a:br>
              <a:rPr lang="en-US" altLang="zh-CN" dirty="0"/>
            </a:b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16</a:t>
            </a:fld>
            <a:endParaRPr lang="zh-CN" altLang="en-US"/>
          </a:p>
        </p:txBody>
      </p:sp>
    </p:spTree>
    <p:extLst>
      <p:ext uri="{BB962C8B-B14F-4D97-AF65-F5344CB8AC3E}">
        <p14:creationId xmlns:p14="http://schemas.microsoft.com/office/powerpoint/2010/main" val="2028475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Combines with previous analysis, I hope you have a better understanding of your customer, we suggest that special promotion, allocate resources, precise market </a:t>
            </a:r>
            <a:r>
              <a:rPr lang="en-AU" altLang="zh-CN" dirty="0" err="1"/>
              <a:t>strateagy</a:t>
            </a:r>
            <a:r>
              <a:rPr lang="en-AU" altLang="zh-CN" dirty="0"/>
              <a:t> and repeat purchase reward program as a result of customer analysis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17</a:t>
            </a:fld>
            <a:endParaRPr lang="zh-CN" altLang="en-US"/>
          </a:p>
        </p:txBody>
      </p:sp>
    </p:spTree>
    <p:extLst>
      <p:ext uri="{BB962C8B-B14F-4D97-AF65-F5344CB8AC3E}">
        <p14:creationId xmlns:p14="http://schemas.microsoft.com/office/powerpoint/2010/main" val="127969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Having dissected our customer data, we now understand who our customers are and how they engage with our platform. However, to extract maximum value from this knowledge, we must segment our customer and order base intelligently. </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19</a:t>
            </a:fld>
            <a:endParaRPr lang="zh-CN" altLang="en-US"/>
          </a:p>
        </p:txBody>
      </p:sp>
    </p:spTree>
    <p:extLst>
      <p:ext uri="{BB962C8B-B14F-4D97-AF65-F5344CB8AC3E}">
        <p14:creationId xmlns:p14="http://schemas.microsoft.com/office/powerpoint/2010/main" val="147679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First of all, RFM analysis is used to segment customers. The acronym RFM stands for Recency, Frequency, and Monetary Value, three critical metrics used to evaluate customer engagement and value. In other words, we will value customers according to these three dimensions. </a:t>
            </a:r>
            <a:r>
              <a:rPr lang="en-US" altLang="zh-CN" sz="1800" b="1" i="0" u="none" strike="noStrike" dirty="0">
                <a:solidFill>
                  <a:srgbClr val="000000"/>
                </a:solidFill>
                <a:effectLst/>
                <a:latin typeface="Arial" panose="020B0604020202020204" pitchFamily="34" charset="0"/>
              </a:rPr>
              <a:t>SLIDECHANGE </a:t>
            </a:r>
            <a:r>
              <a:rPr lang="en-US" altLang="zh-CN" sz="1800" b="0" i="0" u="none" strike="noStrike" dirty="0">
                <a:solidFill>
                  <a:srgbClr val="000000"/>
                </a:solidFill>
                <a:effectLst/>
                <a:latin typeface="Arial" panose="020B0604020202020204" pitchFamily="34" charset="0"/>
              </a:rPr>
              <a:t>historical transaction data is collected and segmented based on Recency, Frequency, and Monetary Value. Then, we divide each metric (Recency, Frequency, Monetary Value) into quartiles to assign scores. Each customer is assigned a score for each metric on a scale of 1 to 4, with 4 being the highest. These scores are then combined to create an RFM score for each customer. Finally, customers are segmented into groups based on their RFM scores, as shown in the plot, allowing businesses to tailor marketing strategies to each segment's unique characteristics and needs.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21</a:t>
            </a:fld>
            <a:endParaRPr lang="zh-CN" altLang="en-US"/>
          </a:p>
        </p:txBody>
      </p:sp>
    </p:spTree>
    <p:extLst>
      <p:ext uri="{BB962C8B-B14F-4D97-AF65-F5344CB8AC3E}">
        <p14:creationId xmlns:p14="http://schemas.microsoft.com/office/powerpoint/2010/main" val="19164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goal is to enhance your understanding of your business performance, the market, and customers. </a:t>
            </a:r>
            <a:r>
              <a:rPr lang="zh-CN" altLang="en-US" sz="1800" b="0" i="0" u="none" strike="noStrike" dirty="0">
                <a:solidFill>
                  <a:srgbClr val="000000"/>
                </a:solidFill>
                <a:effectLst/>
                <a:highlight>
                  <a:srgbClr val="FF0000"/>
                </a:highlight>
                <a:latin typeface="Arial" panose="020B0604020202020204" pitchFamily="34" charset="0"/>
              </a:rPr>
              <a:t>（</a:t>
            </a:r>
            <a:r>
              <a:rPr lang="en-US" altLang="zh-CN" sz="1800" b="0" i="0" u="none" strike="noStrike" dirty="0">
                <a:solidFill>
                  <a:srgbClr val="000000"/>
                </a:solidFill>
                <a:effectLst/>
                <a:highlight>
                  <a:srgbClr val="FF0000"/>
                </a:highlight>
                <a:latin typeface="Arial" panose="020B0604020202020204" pitchFamily="34" charset="0"/>
              </a:rPr>
              <a:t>Slide Change)</a:t>
            </a:r>
            <a:r>
              <a:rPr lang="en-US" altLang="zh-CN" sz="1800" b="0" i="0" u="none" strike="noStrike" dirty="0">
                <a:solidFill>
                  <a:srgbClr val="000000"/>
                </a:solidFill>
                <a:effectLst/>
                <a:latin typeface="Arial" panose="020B0604020202020204" pitchFamily="34" charset="0"/>
              </a:rPr>
              <a:t>Ultimately, this analysis will facilitate data-driven decision-making, </a:t>
            </a:r>
            <a:r>
              <a:rPr lang="en-US" altLang="zh-CN" sz="1800" b="0" i="0" u="none" strike="noStrike" dirty="0">
                <a:solidFill>
                  <a:srgbClr val="000000"/>
                </a:solidFill>
                <a:effectLst/>
                <a:highlight>
                  <a:srgbClr val="FF0000"/>
                </a:highlight>
                <a:latin typeface="Arial" panose="020B0604020202020204" pitchFamily="34" charset="0"/>
              </a:rPr>
              <a:t>Slide Change)</a:t>
            </a:r>
            <a:r>
              <a:rPr lang="en-US" altLang="zh-CN" sz="1800" b="0" i="0" u="none" strike="noStrike" dirty="0">
                <a:solidFill>
                  <a:srgbClr val="000000"/>
                </a:solidFill>
                <a:effectLst/>
                <a:latin typeface="Arial" panose="020B0604020202020204" pitchFamily="34" charset="0"/>
              </a:rPr>
              <a:t>positioning your company as a successful player in the market.</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a:t>
            </a:fld>
            <a:endParaRPr lang="zh-CN" altLang="en-US"/>
          </a:p>
        </p:txBody>
      </p:sp>
    </p:spTree>
    <p:extLst>
      <p:ext uri="{BB962C8B-B14F-4D97-AF65-F5344CB8AC3E}">
        <p14:creationId xmlns:p14="http://schemas.microsoft.com/office/powerpoint/2010/main" val="1829508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As you can see, we have segmented customers according to their RFM score. Still, for better interpretation, I have grouped them into high-risk groups, growth potential groups, Core Customer Groups and low-engagement groups with their segments.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22</a:t>
            </a:fld>
            <a:endParaRPr lang="zh-CN" altLang="en-US"/>
          </a:p>
        </p:txBody>
      </p:sp>
    </p:spTree>
    <p:extLst>
      <p:ext uri="{BB962C8B-B14F-4D97-AF65-F5344CB8AC3E}">
        <p14:creationId xmlns:p14="http://schemas.microsoft.com/office/powerpoint/2010/main" val="37159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analysis reveals that the High-Risk Group constitutes a significant portion compared to others, indicating a churn risk due to infrequent purchases or prolonged time since their last purchase. Aggressive re-engagement tactics such as </a:t>
            </a:r>
            <a:r>
              <a:rPr lang="en-US" altLang="zh-CN" sz="1800" b="0" i="0" u="none" strike="noStrike" dirty="0" err="1">
                <a:solidFill>
                  <a:srgbClr val="000000"/>
                </a:solidFill>
                <a:effectLst/>
                <a:latin typeface="Arial" panose="020B0604020202020204" pitchFamily="34" charset="0"/>
              </a:rPr>
              <a:t>personalised</a:t>
            </a:r>
            <a:r>
              <a:rPr lang="en-US" altLang="zh-CN" sz="1800" b="0" i="0" u="none" strike="noStrike" dirty="0">
                <a:solidFill>
                  <a:srgbClr val="000000"/>
                </a:solidFill>
                <a:effectLst/>
                <a:latin typeface="Arial" panose="020B0604020202020204" pitchFamily="34" charset="0"/>
              </a:rPr>
              <a:t> offers and communication should be implemented to reignite their interest. The Growth Potential Group, comprising customers showing recent engagement but have yet to frequent purchases or high spending, presents an opportunity for growth in engagement and value. Strategies for this group should focus on tailoring onboarding programs and offering first-time buyers incentives to nurture their journey towards becoming loyal customers. The Core Customer Group, consisting of the most valuable customers who frequently engage and spend, is responsible for significant revenue. Market strategies should </a:t>
            </a:r>
            <a:r>
              <a:rPr lang="en-US" altLang="zh-CN" sz="1800" b="0" i="0" u="none" strike="noStrike" dirty="0" err="1">
                <a:solidFill>
                  <a:srgbClr val="000000"/>
                </a:solidFill>
                <a:effectLst/>
                <a:latin typeface="Arial" panose="020B0604020202020204" pitchFamily="34" charset="0"/>
              </a:rPr>
              <a:t>emphasise</a:t>
            </a:r>
            <a:r>
              <a:rPr lang="en-US" altLang="zh-CN" sz="1800" b="0" i="0" u="none" strike="noStrike" dirty="0">
                <a:solidFill>
                  <a:srgbClr val="000000"/>
                </a:solidFill>
                <a:effectLst/>
                <a:latin typeface="Arial" panose="020B0604020202020204" pitchFamily="34" charset="0"/>
              </a:rPr>
              <a:t> premium services and loyalty rewards to strengthen relationships with this group to enhance their lifetime value. Lastly, the Low Engagement Group comprises customers with minimal interaction with the brand, either due to prolonged absence or infrequent engagement. Given their smaller portion of the customer composition, limited periodic engagement efforts and investments should be allocated to this group.</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23</a:t>
            </a:fld>
            <a:endParaRPr lang="zh-CN" altLang="en-US"/>
          </a:p>
        </p:txBody>
      </p:sp>
    </p:spTree>
    <p:extLst>
      <p:ext uri="{BB962C8B-B14F-4D97-AF65-F5344CB8AC3E}">
        <p14:creationId xmlns:p14="http://schemas.microsoft.com/office/powerpoint/2010/main" val="391976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Although RFM analysis offers valuable insights into customer </a:t>
            </a:r>
            <a:r>
              <a:rPr lang="en-US" altLang="zh-CN" sz="1800" b="0" i="0" u="none" strike="noStrike" dirty="0" err="1">
                <a:solidFill>
                  <a:srgbClr val="000000"/>
                </a:solidFill>
                <a:effectLst/>
                <a:latin typeface="Arial" panose="020B0604020202020204" pitchFamily="34" charset="0"/>
              </a:rPr>
              <a:t>behaviour</a:t>
            </a:r>
            <a:r>
              <a:rPr lang="en-US" altLang="zh-CN" sz="1800" b="0" i="0" u="none" strike="noStrike" dirty="0">
                <a:solidFill>
                  <a:srgbClr val="000000"/>
                </a:solidFill>
                <a:effectLst/>
                <a:latin typeface="Arial" panose="020B0604020202020204" pitchFamily="34" charset="0"/>
              </a:rPr>
              <a:t>, it only considers three dimensions, potentially overlooking the complexity of e-commerce dynamics. We've employed k-means clustering on our order data to understand customer preferences and segmentation better. K-means is an unsupervised machine learning method, meaning it autonomously learns from the data's features and groups orders with similar characteristics. This approach is especially beneficial for uncovering patterns within large, complex datasets like ours.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24</a:t>
            </a:fld>
            <a:endParaRPr lang="zh-CN" altLang="en-US"/>
          </a:p>
        </p:txBody>
      </p:sp>
    </p:spTree>
    <p:extLst>
      <p:ext uri="{BB962C8B-B14F-4D97-AF65-F5344CB8AC3E}">
        <p14:creationId xmlns:p14="http://schemas.microsoft.com/office/powerpoint/2010/main" val="2955028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First, I manually selected relevant features for orders, including total cost, product category, state, and weight. Additionally, I created two features: volume (calculated by multiplying the object’s length, width, and height) and time cost (representing the total time customers spend from ordering to receiving their order). Due to the complexity of the order features, I used Principal Component Analysis (PCA). This dimensional reduction technique transforms large features into smaller ones while retaining most information. In simpler terms, PCA reduces the number of features while preserving significant trends or patterns. In our case, PCA helps select appropriate features for more accurate k-means clustering. Following this, we employed k-means machine learning and validated the applicability of the results.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25</a:t>
            </a:fld>
            <a:endParaRPr lang="zh-CN" altLang="en-US"/>
          </a:p>
        </p:txBody>
      </p:sp>
    </p:spTree>
    <p:extLst>
      <p:ext uri="{BB962C8B-B14F-4D97-AF65-F5344CB8AC3E}">
        <p14:creationId xmlns:p14="http://schemas.microsoft.com/office/powerpoint/2010/main" val="3796831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plots illustrate the features used by PCA to represent the data. The first principal component is primarily influenced by the weight and volume of the order, suggesting that the size of the order significantly impacts the variation between products in this component. This likely corresponds to product size and logistics complexities. On the other hand, the second principal component is dominated by time cost, indicating that this component primarily captures variations in time efficiency.</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26</a:t>
            </a:fld>
            <a:endParaRPr lang="zh-CN" altLang="en-US"/>
          </a:p>
        </p:txBody>
      </p:sp>
    </p:spTree>
    <p:extLst>
      <p:ext uri="{BB962C8B-B14F-4D97-AF65-F5344CB8AC3E}">
        <p14:creationId xmlns:p14="http://schemas.microsoft.com/office/powerpoint/2010/main" val="2676191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altLang="zh-CN" sz="1800" b="0" i="0" u="none" strike="noStrike" dirty="0">
                <a:solidFill>
                  <a:srgbClr val="000000"/>
                </a:solidFill>
                <a:effectLst/>
                <a:latin typeface="Arial" panose="020B0604020202020204" pitchFamily="34" charset="0"/>
              </a:rPr>
              <a:t>The </a:t>
            </a:r>
            <a:r>
              <a:rPr lang="en-US" altLang="zh-CN" sz="1800" b="0" i="0" u="none" strike="noStrike" dirty="0" err="1">
                <a:solidFill>
                  <a:srgbClr val="000000"/>
                </a:solidFill>
                <a:effectLst/>
                <a:latin typeface="Arial" panose="020B0604020202020204" pitchFamily="34" charset="0"/>
              </a:rPr>
              <a:t>visualisation</a:t>
            </a:r>
            <a:r>
              <a:rPr lang="en-US" altLang="zh-CN" sz="1800" b="0" i="0" u="none" strike="noStrike" dirty="0">
                <a:solidFill>
                  <a:srgbClr val="000000"/>
                </a:solidFill>
                <a:effectLst/>
                <a:latin typeface="Arial" panose="020B0604020202020204" pitchFamily="34" charset="0"/>
              </a:rPr>
              <a:t> and analysis reveal three closely grouped clusters representing similar features. The first cluster comprises products with moderate volume and weight and lower total cost (average $104.89), primarily </a:t>
            </a:r>
            <a:r>
              <a:rPr lang="en-US" altLang="zh-CN" sz="1800" b="0" i="0" u="none" strike="noStrike" dirty="0" err="1">
                <a:solidFill>
                  <a:srgbClr val="000000"/>
                </a:solidFill>
                <a:effectLst/>
                <a:latin typeface="Arial" panose="020B0604020202020204" pitchFamily="34" charset="0"/>
              </a:rPr>
              <a:t>categorised</a:t>
            </a:r>
            <a:r>
              <a:rPr lang="en-US" altLang="zh-CN" sz="1800" b="0" i="0" u="none" strike="noStrike" dirty="0">
                <a:solidFill>
                  <a:srgbClr val="000000"/>
                </a:solidFill>
                <a:effectLst/>
                <a:latin typeface="Arial" panose="020B0604020202020204" pitchFamily="34" charset="0"/>
              </a:rPr>
              <a:t> under '</a:t>
            </a:r>
            <a:r>
              <a:rPr lang="en-US" altLang="zh-CN" sz="1800" b="0" i="0" u="none" strike="noStrike" dirty="0" err="1">
                <a:solidFill>
                  <a:srgbClr val="000000"/>
                </a:solidFill>
                <a:effectLst/>
                <a:latin typeface="Arial" panose="020B0604020202020204" pitchFamily="34" charset="0"/>
              </a:rPr>
              <a:t>bed_bath_table</a:t>
            </a:r>
            <a:r>
              <a:rPr lang="en-US" altLang="zh-CN" sz="1800" b="0" i="0" u="none" strike="noStrike" dirty="0">
                <a:solidFill>
                  <a:srgbClr val="000000"/>
                </a:solidFill>
                <a:effectLst/>
                <a:latin typeface="Arial" panose="020B0604020202020204" pitchFamily="34" charset="0"/>
              </a:rPr>
              <a:t>' from São Paulo (SP). These are standard orders with moderate handling and shipping requirements. The second cluster contains items with higher volume and weight and a significantly higher total cost (average $461.83), classified as '</a:t>
            </a:r>
            <a:r>
              <a:rPr lang="en-US" altLang="zh-CN" sz="1800" b="0" i="0" u="none" strike="noStrike" dirty="0" err="1">
                <a:solidFill>
                  <a:srgbClr val="000000"/>
                </a:solidFill>
                <a:effectLst/>
                <a:latin typeface="Arial" panose="020B0604020202020204" pitchFamily="34" charset="0"/>
              </a:rPr>
              <a:t>office_furniture</a:t>
            </a:r>
            <a:r>
              <a:rPr lang="en-US" altLang="zh-CN" sz="1800" b="0" i="0" u="none" strike="noStrike" dirty="0">
                <a:solidFill>
                  <a:srgbClr val="000000"/>
                </a:solidFill>
                <a:effectLst/>
                <a:latin typeface="Arial" panose="020B0604020202020204" pitchFamily="34" charset="0"/>
              </a:rPr>
              <a:t>' from SP. This suggests bulky or premium items requiring special handling and logistics, contributing to the higher cost. The last cluster resembles the first cluster in category but with a slightly higher average value, time cost, and a different state. This suggests bulkier items and a destination requiring better logistics.</a:t>
            </a:r>
            <a:br>
              <a:rPr lang="en-US" altLang="zh-CN" sz="1800" b="0" i="0" u="none" strike="noStrike" dirty="0">
                <a:solidFill>
                  <a:srgbClr val="000000"/>
                </a:solidFill>
                <a:effectLst/>
                <a:latin typeface="Arial" panose="020B0604020202020204" pitchFamily="34" charset="0"/>
              </a:rPr>
            </a:br>
            <a:r>
              <a:rPr lang="en-US" altLang="zh-CN" sz="1800" b="1" i="0" u="none" strike="noStrike" dirty="0">
                <a:solidFill>
                  <a:srgbClr val="000000"/>
                </a:solidFill>
                <a:effectLst/>
                <a:latin typeface="Arial" panose="020B0604020202020204" pitchFamily="34" charset="0"/>
              </a:rPr>
              <a:t>SLIDECHANGE </a:t>
            </a:r>
            <a:r>
              <a:rPr lang="en-US" altLang="zh-CN" sz="1800" b="0" i="0" u="none" strike="noStrike" dirty="0">
                <a:solidFill>
                  <a:srgbClr val="000000"/>
                </a:solidFill>
                <a:effectLst/>
                <a:latin typeface="Arial" panose="020B0604020202020204" pitchFamily="34" charset="0"/>
              </a:rPr>
              <a:t>To </a:t>
            </a:r>
            <a:r>
              <a:rPr lang="en-US" altLang="zh-CN" sz="1800" b="0" i="0" u="none" strike="noStrike" dirty="0" err="1">
                <a:solidFill>
                  <a:srgbClr val="000000"/>
                </a:solidFill>
                <a:effectLst/>
                <a:latin typeface="Arial" panose="020B0604020202020204" pitchFamily="34" charset="0"/>
              </a:rPr>
              <a:t>strategise</a:t>
            </a:r>
            <a:r>
              <a:rPr lang="en-US" altLang="zh-CN" sz="1800" b="0" i="0" u="none" strike="noStrike" dirty="0">
                <a:solidFill>
                  <a:srgbClr val="000000"/>
                </a:solidFill>
                <a:effectLst/>
                <a:latin typeface="Arial" panose="020B0604020202020204" pitchFamily="34" charset="0"/>
              </a:rPr>
              <a:t>:</a:t>
            </a:r>
            <a:endParaRPr lang="en-US" altLang="zh-CN" b="0" dirty="0">
              <a:effectLst/>
            </a:endParaRPr>
          </a:p>
          <a:p>
            <a:pPr rtl="0">
              <a:spcBef>
                <a:spcPts val="0"/>
              </a:spcBef>
              <a:spcAft>
                <a:spcPts val="0"/>
              </a:spcAft>
            </a:pPr>
            <a:br>
              <a:rPr lang="en-US" altLang="zh-CN" b="0" dirty="0">
                <a:effectLst/>
              </a:rPr>
            </a:br>
            <a:r>
              <a:rPr lang="en-US" altLang="zh-CN" sz="1800" b="0" i="0" u="none" strike="noStrike" dirty="0">
                <a:solidFill>
                  <a:srgbClr val="000000"/>
                </a:solidFill>
                <a:effectLst/>
                <a:latin typeface="Arial" panose="020B0604020202020204" pitchFamily="34" charset="0"/>
              </a:rPr>
              <a:t>Focusing on </a:t>
            </a:r>
            <a:r>
              <a:rPr lang="en-US" altLang="zh-CN" sz="1800" b="0" i="0" u="none" strike="noStrike" dirty="0" err="1">
                <a:solidFill>
                  <a:srgbClr val="000000"/>
                </a:solidFill>
                <a:effectLst/>
                <a:latin typeface="Arial" panose="020B0604020202020204" pitchFamily="34" charset="0"/>
              </a:rPr>
              <a:t>maximising</a:t>
            </a:r>
            <a:r>
              <a:rPr lang="en-US" altLang="zh-CN" sz="1800" b="0" i="0" u="none" strike="noStrike" dirty="0">
                <a:solidFill>
                  <a:srgbClr val="000000"/>
                </a:solidFill>
                <a:effectLst/>
                <a:latin typeface="Arial" panose="020B0604020202020204" pitchFamily="34" charset="0"/>
              </a:rPr>
              <a:t> volume sales and profit margin through competitive pricing would be effective for the first cluster.</a:t>
            </a:r>
            <a:endParaRPr lang="en-US" altLang="zh-CN" b="0" dirty="0">
              <a:effectLst/>
            </a:endParaRPr>
          </a:p>
          <a:p>
            <a:pPr rtl="0">
              <a:spcBef>
                <a:spcPts val="0"/>
              </a:spcBef>
              <a:spcAft>
                <a:spcPts val="0"/>
              </a:spcAft>
            </a:pPr>
            <a:r>
              <a:rPr lang="en-US" altLang="zh-CN" sz="1800" b="0" i="0" u="none" strike="noStrike" dirty="0">
                <a:solidFill>
                  <a:srgbClr val="000000"/>
                </a:solidFill>
                <a:effectLst/>
                <a:latin typeface="Arial" panose="020B0604020202020204" pitchFamily="34" charset="0"/>
              </a:rPr>
              <a:t>For the second cluster, offering premium services, better customer support, and a higher pricing strategy to match the premium nature of the products is recommended.</a:t>
            </a:r>
            <a:endParaRPr lang="en-US" altLang="zh-CN" b="0" dirty="0">
              <a:effectLst/>
            </a:endParaRPr>
          </a:p>
          <a:p>
            <a:pPr rtl="0">
              <a:spcBef>
                <a:spcPts val="0"/>
              </a:spcBef>
              <a:spcAft>
                <a:spcPts val="0"/>
              </a:spcAft>
            </a:pPr>
            <a:r>
              <a:rPr lang="en-US" altLang="zh-CN" sz="1800" b="0" i="0" u="none" strike="noStrike" dirty="0">
                <a:solidFill>
                  <a:srgbClr val="000000"/>
                </a:solidFill>
                <a:effectLst/>
                <a:latin typeface="Arial" panose="020B0604020202020204" pitchFamily="34" charset="0"/>
              </a:rPr>
              <a:t>For the last cluster, enhancing product features to justify the higher price and improving logistics, even in secondary markets like Rio de Janeiro (RJ), would be beneficial.</a:t>
            </a:r>
            <a:endParaRPr lang="en-US" altLang="zh-CN" b="0" dirty="0">
              <a:effectLst/>
            </a:endParaRPr>
          </a:p>
          <a:p>
            <a:br>
              <a:rPr lang="en-US" altLang="zh-CN" dirty="0"/>
            </a:b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27</a:t>
            </a:fld>
            <a:endParaRPr lang="zh-CN" altLang="en-US"/>
          </a:p>
        </p:txBody>
      </p:sp>
    </p:spTree>
    <p:extLst>
      <p:ext uri="{BB962C8B-B14F-4D97-AF65-F5344CB8AC3E}">
        <p14:creationId xmlns:p14="http://schemas.microsoft.com/office/powerpoint/2010/main" val="4004253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In summary, our presentation aims to provide valuable analysis for your company across three key areas: anomaly detection, business performance evaluation, and customer segmentation. We've observed a competitive market with a potential stagnation trend, particularly noting the dominance of the health and beauty sector and the presence of seasonal patterns. Our strategies leverage these insights, </a:t>
            </a:r>
            <a:r>
              <a:rPr lang="en-US" altLang="zh-CN" sz="1800" b="0" i="0" u="none" strike="noStrike" dirty="0" err="1">
                <a:solidFill>
                  <a:srgbClr val="000000"/>
                </a:solidFill>
                <a:effectLst/>
                <a:latin typeface="Arial" panose="020B0604020202020204" pitchFamily="34" charset="0"/>
              </a:rPr>
              <a:t>emphasising</a:t>
            </a:r>
            <a:r>
              <a:rPr lang="en-US" altLang="zh-CN" sz="1800" b="0" i="0" u="none" strike="noStrike" dirty="0">
                <a:solidFill>
                  <a:srgbClr val="000000"/>
                </a:solidFill>
                <a:effectLst/>
                <a:latin typeface="Arial" panose="020B0604020202020204" pitchFamily="34" charset="0"/>
              </a:rPr>
              <a:t> targeted campaigns in São Paulo, addressing low-frequency purchases, and implementing </a:t>
            </a:r>
            <a:r>
              <a:rPr lang="en-US" altLang="zh-CN" sz="1800" b="0" i="0" u="none" strike="noStrike" dirty="0" err="1">
                <a:solidFill>
                  <a:srgbClr val="000000"/>
                </a:solidFill>
                <a:effectLst/>
                <a:latin typeface="Arial" panose="020B0604020202020204" pitchFamily="34" charset="0"/>
              </a:rPr>
              <a:t>personalised</a:t>
            </a:r>
            <a:r>
              <a:rPr lang="en-US" altLang="zh-CN" sz="1800" b="0" i="0" u="none" strike="noStrike" dirty="0">
                <a:solidFill>
                  <a:srgbClr val="000000"/>
                </a:solidFill>
                <a:effectLst/>
                <a:latin typeface="Arial" panose="020B0604020202020204" pitchFamily="34" charset="0"/>
              </a:rPr>
              <a:t> offers for high-risk customer segments identified through RFM analysis. Furthermore, K-means segmentation highlights issues related to order time consumption and product size, suggesting logistics and premium product service delivery improvements. </a:t>
            </a:r>
            <a:r>
              <a:rPr lang="en-US" altLang="zh-CN" sz="1800" b="1" i="0" u="none" strike="noStrike" dirty="0">
                <a:solidFill>
                  <a:srgbClr val="000000"/>
                </a:solidFill>
                <a:effectLst/>
                <a:latin typeface="Arial" panose="020B0604020202020204" pitchFamily="34" charset="0"/>
              </a:rPr>
              <a:t>SLIDECHANGE </a:t>
            </a:r>
            <a:r>
              <a:rPr lang="en-US" altLang="zh-CN" sz="1800" b="0" i="0" u="none" strike="noStrike" dirty="0">
                <a:solidFill>
                  <a:srgbClr val="000000"/>
                </a:solidFill>
                <a:effectLst/>
                <a:latin typeface="Arial" panose="020B0604020202020204" pitchFamily="34" charset="0"/>
              </a:rPr>
              <a:t>By implementing these targeted strategies, we anticipate overcoming current challenges and achieving sustainable growth and customer satisfaction, leading to success in the future.</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28</a:t>
            </a:fld>
            <a:endParaRPr lang="zh-CN" altLang="en-US"/>
          </a:p>
        </p:txBody>
      </p:sp>
    </p:spTree>
    <p:extLst>
      <p:ext uri="{BB962C8B-B14F-4D97-AF65-F5344CB8AC3E}">
        <p14:creationId xmlns:p14="http://schemas.microsoft.com/office/powerpoint/2010/main" val="1281265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That’s all for my presentation. Thank you so much for your time and looking forward for your feedback!</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29</a:t>
            </a:fld>
            <a:endParaRPr lang="zh-CN" altLang="en-US"/>
          </a:p>
        </p:txBody>
      </p:sp>
    </p:spTree>
    <p:extLst>
      <p:ext uri="{BB962C8B-B14F-4D97-AF65-F5344CB8AC3E}">
        <p14:creationId xmlns:p14="http://schemas.microsoft.com/office/powerpoint/2010/main" val="4396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3</a:t>
            </a:fld>
            <a:endParaRPr lang="zh-CN" altLang="en-US"/>
          </a:p>
        </p:txBody>
      </p:sp>
    </p:spTree>
    <p:extLst>
      <p:ext uri="{BB962C8B-B14F-4D97-AF65-F5344CB8AC3E}">
        <p14:creationId xmlns:p14="http://schemas.microsoft.com/office/powerpoint/2010/main" val="285661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 first step is data preprocessing, focusing on missing values and duplication. This ensures the accuracy of subsequent analysis and helps identify potential data collection issues. In the orders dataset, missing values are higher in the order delivered date, which is expected as not all orders are successfully delivered. However, 610 products lack names and related features in the products dataset. Upon detailed examination, it's evident that all relevant features are missing for these 610 products. This signals a problem, possibly due to an incomplete recording or an issue from the seller. It's recommended that this be reported to the IT team for further investigation. As a result, I removed all these missing values for later analysis.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4</a:t>
            </a:fld>
            <a:endParaRPr lang="zh-CN" altLang="en-US"/>
          </a:p>
        </p:txBody>
      </p:sp>
    </p:spTree>
    <p:extLst>
      <p:ext uri="{BB962C8B-B14F-4D97-AF65-F5344CB8AC3E}">
        <p14:creationId xmlns:p14="http://schemas.microsoft.com/office/powerpoint/2010/main" val="28264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Next, regarding duplication, we noticed duplicate customer unique IDs, which is typical as each row corresponds to a product, and customers may purchase multiple items per order. To address this, I created a new file to see unique customers. Additionally, we observed numerous transactions with identical features but varying quantities in the order item dataset, which caused confusion for the number of items purchased. I hypothesized that these duplicates were mistakenly counted, and I retained only the rows with the highest quantity for further analysis. However, reporting this to the IT team for clarification is essential.</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5</a:t>
            </a:fld>
            <a:endParaRPr lang="zh-CN" altLang="en-US"/>
          </a:p>
        </p:txBody>
      </p:sp>
    </p:spTree>
    <p:extLst>
      <p:ext uri="{BB962C8B-B14F-4D97-AF65-F5344CB8AC3E}">
        <p14:creationId xmlns:p14="http://schemas.microsoft.com/office/powerpoint/2010/main" val="362398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With our dataset clean and well-structured, we could move into the analysis phase with confidence in the integrity of our data. The first and one of the most insightful analyses we conducted was on sales trends. Understanding these trends helps us learn more about the product contribution and identify business opportunities.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6</a:t>
            </a:fld>
            <a:endParaRPr lang="zh-CN" altLang="en-US"/>
          </a:p>
        </p:txBody>
      </p:sp>
    </p:spTree>
    <p:extLst>
      <p:ext uri="{BB962C8B-B14F-4D97-AF65-F5344CB8AC3E}">
        <p14:creationId xmlns:p14="http://schemas.microsoft.com/office/powerpoint/2010/main" val="4016567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We've augmented our dataset by creating additional features: total Value and net value. We've filtered the dataset to include only orders with the status 'delivery'. Finally, we've presented our analysis using various </a:t>
            </a:r>
            <a:r>
              <a:rPr lang="en-US" altLang="zh-CN" sz="1800" b="0" i="0" u="none" strike="noStrike" dirty="0" err="1">
                <a:solidFill>
                  <a:srgbClr val="000000"/>
                </a:solidFill>
                <a:effectLst/>
                <a:latin typeface="Arial" panose="020B0604020202020204" pitchFamily="34" charset="0"/>
              </a:rPr>
              <a:t>visualisation</a:t>
            </a:r>
            <a:r>
              <a:rPr lang="en-US" altLang="zh-CN" sz="1800" b="0" i="0" u="none" strike="noStrike" dirty="0">
                <a:solidFill>
                  <a:srgbClr val="000000"/>
                </a:solidFill>
                <a:effectLst/>
                <a:latin typeface="Arial" panose="020B0604020202020204" pitchFamily="34" charset="0"/>
              </a:rPr>
              <a:t> tools.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7</a:t>
            </a:fld>
            <a:endParaRPr lang="zh-CN" altLang="en-US"/>
          </a:p>
        </p:txBody>
      </p:sp>
    </p:spTree>
    <p:extLst>
      <p:ext uri="{BB962C8B-B14F-4D97-AF65-F5344CB8AC3E}">
        <p14:creationId xmlns:p14="http://schemas.microsoft.com/office/powerpoint/2010/main" val="225595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Overall, both Total Value and Total Net Value exhibit a consistent upward trend, indicating increasing revenue over the observed period. This suggests sustained growth in gross and net sales, with the steady difference between Net Value and Value demonstrating a stable net profit margin. I've identified several months with significant growth rates, which appear non-coincidental from a mathematical perspective. This underscores the need for the marketing team to delve deeper into these data points. For instance, there are discernible seasonal patterns, with peaks typically occurring around November, December, and mid-year, likely tied to Christmas or summer sales. Furthermore, market growth stagnated around May 2018, possibly due to intensified market competition, which aligns with reports of new players entering the market in 2018. Additionally, the absence of data for November 2016 raises concerns about the data collection process, warranting further investigation.</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8</a:t>
            </a:fld>
            <a:endParaRPr lang="zh-CN" altLang="en-US"/>
          </a:p>
        </p:txBody>
      </p:sp>
    </p:spTree>
    <p:extLst>
      <p:ext uri="{BB962C8B-B14F-4D97-AF65-F5344CB8AC3E}">
        <p14:creationId xmlns:p14="http://schemas.microsoft.com/office/powerpoint/2010/main" val="2917596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dirty="0">
                <a:solidFill>
                  <a:srgbClr val="000000"/>
                </a:solidFill>
                <a:effectLst/>
                <a:latin typeface="Arial" panose="020B0604020202020204" pitchFamily="34" charset="0"/>
              </a:rPr>
              <a:t>Then, let’s move to the product categories for each quarter. We can see a shift in consumer preferences. For instance, 'Furniture Decor' and 'Perfumery' were among the top contributors 2016 but were less prominent in later quarters. This might suggest shifts in consumer preferences or changes in available inventory or promotions. In addition, we can see that Health &amp; Beauty consistently has strong performance across multiple quarters, and Watches Gifts' in Q4 2017 peaks, likely due to gift purchases.</a:t>
            </a:r>
            <a:endParaRPr lang="zh-CN" altLang="en-US" dirty="0"/>
          </a:p>
        </p:txBody>
      </p:sp>
      <p:sp>
        <p:nvSpPr>
          <p:cNvPr id="4" name="Slide Number Placeholder 3"/>
          <p:cNvSpPr>
            <a:spLocks noGrp="1"/>
          </p:cNvSpPr>
          <p:nvPr>
            <p:ph type="sldNum" sz="quarter" idx="5"/>
          </p:nvPr>
        </p:nvSpPr>
        <p:spPr/>
        <p:txBody>
          <a:bodyPr/>
          <a:lstStyle/>
          <a:p>
            <a:fld id="{71BA4254-EE6D-4E76-B21B-CC7A23EF2127}" type="slidenum">
              <a:rPr lang="zh-CN" altLang="en-US" smtClean="0"/>
              <a:t>9</a:t>
            </a:fld>
            <a:endParaRPr lang="zh-CN" altLang="en-US"/>
          </a:p>
        </p:txBody>
      </p:sp>
    </p:spTree>
    <p:extLst>
      <p:ext uri="{BB962C8B-B14F-4D97-AF65-F5344CB8AC3E}">
        <p14:creationId xmlns:p14="http://schemas.microsoft.com/office/powerpoint/2010/main" val="3003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D17B11-CCD8-4EEC-AD7E-F410C1454966}" type="datetimeFigureOut">
              <a:rPr lang="zh-CN" altLang="en-US" smtClean="0"/>
              <a:t>2024/5/14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9.png"/><Relationship Id="rId7" Type="http://schemas.openxmlformats.org/officeDocument/2006/relationships/diagramColors" Target="../diagrams/colors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p:cNvSpPr>
            <a:spLocks noGrp="1"/>
          </p:cNvSpPr>
          <p:nvPr>
            <p:ph type="ctrTitle"/>
          </p:nvPr>
        </p:nvSpPr>
        <p:spPr>
          <a:xfrm>
            <a:off x="1314824" y="735106"/>
            <a:ext cx="10053763" cy="2928470"/>
          </a:xfrm>
        </p:spPr>
        <p:txBody>
          <a:bodyPr anchor="b">
            <a:normAutofit/>
          </a:bodyPr>
          <a:lstStyle/>
          <a:p>
            <a:pPr algn="l"/>
            <a:r>
              <a:rPr lang="en-AU" altLang="zh-CN" sz="4800" dirty="0">
                <a:solidFill>
                  <a:srgbClr val="FFFFFF"/>
                </a:solidFill>
              </a:rPr>
              <a:t>Case Study</a:t>
            </a:r>
            <a:endParaRPr lang="zh-CN" altLang="en-US" sz="4800" dirty="0">
              <a:solidFill>
                <a:srgbClr val="FFFFFF"/>
              </a:solidFill>
            </a:endParaRPr>
          </a:p>
        </p:txBody>
      </p:sp>
      <p:sp>
        <p:nvSpPr>
          <p:cNvPr id="3" name="副标题 2"/>
          <p:cNvSpPr>
            <a:spLocks noGrp="1"/>
          </p:cNvSpPr>
          <p:nvPr>
            <p:ph type="subTitle" idx="1"/>
          </p:nvPr>
        </p:nvSpPr>
        <p:spPr>
          <a:xfrm>
            <a:off x="1350682" y="4870824"/>
            <a:ext cx="10005951" cy="1458258"/>
          </a:xfrm>
        </p:spPr>
        <p:txBody>
          <a:bodyPr anchor="ctr">
            <a:normAutofit/>
          </a:bodyPr>
          <a:lstStyle/>
          <a:p>
            <a:pPr algn="l"/>
            <a:r>
              <a:rPr lang="en-AU" altLang="zh-CN" dirty="0" err="1"/>
              <a:t>Juanyi</a:t>
            </a:r>
            <a:r>
              <a:rPr lang="en-AU" altLang="zh-CN" dirty="0"/>
              <a:t> Zhang  2024.5.13</a:t>
            </a:r>
            <a:endParaRPr lang="zh-CN" altLang="en-US" dirty="0"/>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DBD45A-B9FE-1BB4-0707-44EF7EC4FEE6}"/>
              </a:ext>
            </a:extLst>
          </p:cNvPr>
          <p:cNvSpPr/>
          <p:nvPr/>
        </p:nvSpPr>
        <p:spPr bwMode="gray">
          <a:xfrm>
            <a:off x="7466537" y="1780475"/>
            <a:ext cx="3195322" cy="4081275"/>
          </a:xfrm>
          <a:prstGeom prst="roundRect">
            <a:avLst/>
          </a:prstGeom>
          <a:solidFill>
            <a:schemeClr val="accent2">
              <a:lumMod val="40000"/>
              <a:lumOff val="60000"/>
            </a:schemeClr>
          </a:solidFill>
          <a:ln w="9525" cap="flat" cmpd="sng" algn="ctr">
            <a:noFill/>
            <a:prstDash val="solid"/>
          </a:ln>
          <a:effectLst/>
        </p:spPr>
        <p:txBody>
          <a:bodyPr rtlCol="0" anchor="ctr" anchorCtr="0"/>
          <a:lstStyle/>
          <a:p>
            <a:pPr marL="0" indent="0" algn="ctr" rtl="0" eaLnBrk="1" fontAlgn="auto" hangingPunct="1">
              <a:lnSpc>
                <a:spcPct val="100000"/>
              </a:lnSpc>
              <a:spcBef>
                <a:spcPts val="300"/>
              </a:spcBef>
              <a:spcAft>
                <a:spcPts val="300"/>
              </a:spcAft>
              <a:buClr>
                <a:schemeClr val="bg1"/>
              </a:buClr>
              <a:buSzPct val="100000"/>
              <a:buFont typeface="Arial" panose="020B0604020202020204" pitchFamily="34" charset="0"/>
              <a:buNone/>
            </a:pPr>
            <a:endParaRPr lang="en-US" sz="1600" b="0" i="0" u="none" kern="0" baseline="0">
              <a:solidFill>
                <a:srgbClr val="FFFFFF"/>
              </a:solidFill>
              <a:latin typeface="Verdana" panose="020B0604030504040204" pitchFamily="34" charset="0"/>
            </a:endParaRPr>
          </a:p>
        </p:txBody>
      </p:sp>
      <p:sp>
        <p:nvSpPr>
          <p:cNvPr id="3" name="Rectangle: Rounded Corners 2">
            <a:extLst>
              <a:ext uri="{FF2B5EF4-FFF2-40B4-BE49-F238E27FC236}">
                <a16:creationId xmlns:a16="http://schemas.microsoft.com/office/drawing/2014/main" id="{48641ABB-8147-8896-3C38-EC4448AD09BF}"/>
              </a:ext>
            </a:extLst>
          </p:cNvPr>
          <p:cNvSpPr/>
          <p:nvPr/>
        </p:nvSpPr>
        <p:spPr bwMode="gray">
          <a:xfrm>
            <a:off x="730067" y="1764353"/>
            <a:ext cx="3195322" cy="4081275"/>
          </a:xfrm>
          <a:prstGeom prst="roundRect">
            <a:avLst/>
          </a:prstGeom>
          <a:solidFill>
            <a:schemeClr val="accent1">
              <a:lumMod val="20000"/>
              <a:lumOff val="80000"/>
            </a:schemeClr>
          </a:solidFill>
          <a:ln w="9525" cap="flat" cmpd="sng" algn="ctr">
            <a:noFill/>
            <a:prstDash val="solid"/>
          </a:ln>
          <a:effectLst/>
        </p:spPr>
        <p:txBody>
          <a:bodyPr rtlCol="0" anchor="ctr" anchorCtr="0"/>
          <a:lstStyle/>
          <a:p>
            <a:pPr marL="0" indent="0" algn="ctr" rtl="0" eaLnBrk="1" fontAlgn="auto" hangingPunct="1">
              <a:lnSpc>
                <a:spcPct val="100000"/>
              </a:lnSpc>
              <a:spcBef>
                <a:spcPts val="300"/>
              </a:spcBef>
              <a:spcAft>
                <a:spcPts val="300"/>
              </a:spcAft>
              <a:buClr>
                <a:schemeClr val="bg1"/>
              </a:buClr>
              <a:buSzPct val="100000"/>
              <a:buFont typeface="Arial" panose="020B0604020202020204" pitchFamily="34" charset="0"/>
              <a:buNone/>
            </a:pPr>
            <a:endParaRPr lang="en-US" sz="1600" b="0" i="0" u="none" kern="0" baseline="0">
              <a:solidFill>
                <a:srgbClr val="FFFFFF"/>
              </a:solidFill>
              <a:latin typeface="Verdana" panose="020B0604030504040204" pitchFamily="34" charset="0"/>
            </a:endParaRPr>
          </a:p>
        </p:txBody>
      </p:sp>
      <p:sp>
        <p:nvSpPr>
          <p:cNvPr id="2" name="Title 1">
            <a:extLst>
              <a:ext uri="{FF2B5EF4-FFF2-40B4-BE49-F238E27FC236}">
                <a16:creationId xmlns:a16="http://schemas.microsoft.com/office/drawing/2014/main" id="{9F2DE33F-1290-B7FD-89F3-F14C1CBE8B91}"/>
              </a:ext>
            </a:extLst>
          </p:cNvPr>
          <p:cNvSpPr>
            <a:spLocks noGrp="1"/>
          </p:cNvSpPr>
          <p:nvPr>
            <p:ph type="title"/>
          </p:nvPr>
        </p:nvSpPr>
        <p:spPr/>
        <p:txBody>
          <a:bodyPr vert="horz" lIns="91440" tIns="45720" rIns="91440" bIns="45720" rtlCol="0" anchor="b">
            <a:normAutofit/>
          </a:bodyPr>
          <a:lstStyle/>
          <a:p>
            <a:r>
              <a:rPr lang="en-US" altLang="zh-CN" sz="5400" kern="1200" dirty="0">
                <a:solidFill>
                  <a:schemeClr val="tx1"/>
                </a:solidFill>
                <a:latin typeface="+mj-lt"/>
                <a:ea typeface="+mj-ea"/>
                <a:cs typeface="+mj-cs"/>
              </a:rPr>
              <a:t>Sales Trend Analysis Take away</a:t>
            </a:r>
          </a:p>
        </p:txBody>
      </p:sp>
      <p:sp>
        <p:nvSpPr>
          <p:cNvPr id="7" name="Text Placeholder 6">
            <a:extLst>
              <a:ext uri="{FF2B5EF4-FFF2-40B4-BE49-F238E27FC236}">
                <a16:creationId xmlns:a16="http://schemas.microsoft.com/office/drawing/2014/main" id="{D52F3876-15EB-B686-5D96-E94ACBE18798}"/>
              </a:ext>
            </a:extLst>
          </p:cNvPr>
          <p:cNvSpPr>
            <a:spLocks noGrp="1"/>
          </p:cNvSpPr>
          <p:nvPr>
            <p:ph type="body" idx="1"/>
          </p:nvPr>
        </p:nvSpPr>
        <p:spPr>
          <a:xfrm>
            <a:off x="839788" y="1681163"/>
            <a:ext cx="2911817" cy="823912"/>
          </a:xfrm>
        </p:spPr>
        <p:txBody>
          <a:bodyPr>
            <a:normAutofit/>
          </a:bodyPr>
          <a:lstStyle/>
          <a:p>
            <a:r>
              <a:rPr lang="en-US" altLang="zh-CN" sz="1800" dirty="0"/>
              <a:t>Growth Trend</a:t>
            </a:r>
            <a:endParaRPr lang="zh-CN" altLang="en-US" sz="1800" dirty="0"/>
          </a:p>
        </p:txBody>
      </p:sp>
      <p:sp>
        <p:nvSpPr>
          <p:cNvPr id="10" name="Content Placeholder 9">
            <a:extLst>
              <a:ext uri="{FF2B5EF4-FFF2-40B4-BE49-F238E27FC236}">
                <a16:creationId xmlns:a16="http://schemas.microsoft.com/office/drawing/2014/main" id="{C9B2A558-E2D2-FA45-C7B7-7F483E5DF703}"/>
              </a:ext>
            </a:extLst>
          </p:cNvPr>
          <p:cNvSpPr>
            <a:spLocks noGrp="1"/>
          </p:cNvSpPr>
          <p:nvPr>
            <p:ph sz="half" idx="2"/>
          </p:nvPr>
        </p:nvSpPr>
        <p:spPr>
          <a:xfrm>
            <a:off x="839789" y="2505075"/>
            <a:ext cx="2911816" cy="3684588"/>
          </a:xfrm>
        </p:spPr>
        <p:txBody>
          <a:bodyPr>
            <a:normAutofit/>
          </a:bodyPr>
          <a:lstStyle/>
          <a:p>
            <a:r>
              <a:rPr lang="en-US" altLang="zh-CN" sz="2000" dirty="0"/>
              <a:t>clear seasonal patterns </a:t>
            </a:r>
          </a:p>
          <a:p>
            <a:r>
              <a:rPr lang="en-US" altLang="zh-CN" sz="2000" dirty="0"/>
              <a:t>Business growing Trend in gross and net sales</a:t>
            </a:r>
          </a:p>
          <a:p>
            <a:r>
              <a:rPr lang="en-US" altLang="zh-CN" sz="2000" dirty="0"/>
              <a:t>Stagnation in 2018 from fierce competition</a:t>
            </a:r>
          </a:p>
          <a:p>
            <a:pPr marL="0" indent="0">
              <a:buNone/>
            </a:pPr>
            <a:endParaRPr lang="en-US" altLang="zh-CN" sz="2000" dirty="0"/>
          </a:p>
        </p:txBody>
      </p:sp>
      <p:sp>
        <p:nvSpPr>
          <p:cNvPr id="15" name="Text Placeholder 6">
            <a:extLst>
              <a:ext uri="{FF2B5EF4-FFF2-40B4-BE49-F238E27FC236}">
                <a16:creationId xmlns:a16="http://schemas.microsoft.com/office/drawing/2014/main" id="{9BA2A361-D2D0-33DF-9EAC-83A80E898326}"/>
              </a:ext>
            </a:extLst>
          </p:cNvPr>
          <p:cNvSpPr txBox="1">
            <a:spLocks/>
          </p:cNvSpPr>
          <p:nvPr/>
        </p:nvSpPr>
        <p:spPr>
          <a:xfrm>
            <a:off x="7523151" y="1681163"/>
            <a:ext cx="29118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dirty="0"/>
              <a:t>Revenue and Product</a:t>
            </a:r>
            <a:endParaRPr lang="zh-CN" altLang="en-US" sz="1800" dirty="0"/>
          </a:p>
        </p:txBody>
      </p:sp>
      <p:sp>
        <p:nvSpPr>
          <p:cNvPr id="16" name="Content Placeholder 9">
            <a:extLst>
              <a:ext uri="{FF2B5EF4-FFF2-40B4-BE49-F238E27FC236}">
                <a16:creationId xmlns:a16="http://schemas.microsoft.com/office/drawing/2014/main" id="{5D75D35B-18FE-490C-9C88-07154F9E6D29}"/>
              </a:ext>
            </a:extLst>
          </p:cNvPr>
          <p:cNvSpPr txBox="1">
            <a:spLocks/>
          </p:cNvSpPr>
          <p:nvPr/>
        </p:nvSpPr>
        <p:spPr>
          <a:xfrm>
            <a:off x="4923254" y="2505075"/>
            <a:ext cx="291181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p>
        </p:txBody>
      </p:sp>
      <p:sp>
        <p:nvSpPr>
          <p:cNvPr id="19" name="Content Placeholder 9">
            <a:extLst>
              <a:ext uri="{FF2B5EF4-FFF2-40B4-BE49-F238E27FC236}">
                <a16:creationId xmlns:a16="http://schemas.microsoft.com/office/drawing/2014/main" id="{46A92E30-0BB0-6B73-FD7A-91F5B3B42C1D}"/>
              </a:ext>
            </a:extLst>
          </p:cNvPr>
          <p:cNvSpPr txBox="1">
            <a:spLocks/>
          </p:cNvSpPr>
          <p:nvPr/>
        </p:nvSpPr>
        <p:spPr>
          <a:xfrm>
            <a:off x="7523152" y="2583110"/>
            <a:ext cx="291181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strong impact of ‘Health &amp;Beauty’ on overall revenue</a:t>
            </a:r>
          </a:p>
          <a:p>
            <a:r>
              <a:rPr lang="en-US" altLang="zh-CN" sz="2000" dirty="0"/>
              <a:t>High margin categories boost net values</a:t>
            </a:r>
            <a:endParaRPr lang="zh-CN" altLang="en-US" sz="2000" dirty="0"/>
          </a:p>
        </p:txBody>
      </p:sp>
    </p:spTree>
    <p:extLst>
      <p:ext uri="{BB962C8B-B14F-4D97-AF65-F5344CB8AC3E}">
        <p14:creationId xmlns:p14="http://schemas.microsoft.com/office/powerpoint/2010/main" val="33169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6A13-2678-B936-90B5-C790042E33F9}"/>
              </a:ext>
            </a:extLst>
          </p:cNvPr>
          <p:cNvSpPr>
            <a:spLocks noGrp="1"/>
          </p:cNvSpPr>
          <p:nvPr>
            <p:ph type="title"/>
          </p:nvPr>
        </p:nvSpPr>
        <p:spPr/>
        <p:txBody>
          <a:bodyPr/>
          <a:lstStyle/>
          <a:p>
            <a:r>
              <a:rPr lang="en-US" altLang="zh-CN" dirty="0"/>
              <a:t>Outlines</a:t>
            </a:r>
            <a:endParaRPr lang="zh-CN" altLang="en-US" dirty="0"/>
          </a:p>
        </p:txBody>
      </p:sp>
      <p:graphicFrame>
        <p:nvGraphicFramePr>
          <p:cNvPr id="4" name="Content Placeholder 3">
            <a:extLst>
              <a:ext uri="{FF2B5EF4-FFF2-40B4-BE49-F238E27FC236}">
                <a16:creationId xmlns:a16="http://schemas.microsoft.com/office/drawing/2014/main" id="{FAF609EB-25FF-D96A-471E-6FBEF59F9F87}"/>
              </a:ext>
            </a:extLst>
          </p:cNvPr>
          <p:cNvGraphicFramePr>
            <a:graphicFrameLocks noGrp="1"/>
          </p:cNvGraphicFramePr>
          <p:nvPr>
            <p:ph idx="1"/>
            <p:extLst>
              <p:ext uri="{D42A27DB-BD31-4B8C-83A1-F6EECF244321}">
                <p14:modId xmlns:p14="http://schemas.microsoft.com/office/powerpoint/2010/main" val="14098086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40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833E-930B-33F6-96C4-0AB7DB0F1A63}"/>
              </a:ext>
            </a:extLst>
          </p:cNvPr>
          <p:cNvSpPr>
            <a:spLocks noGrp="1"/>
          </p:cNvSpPr>
          <p:nvPr>
            <p:ph type="title"/>
          </p:nvPr>
        </p:nvSpPr>
        <p:spPr/>
        <p:txBody>
          <a:bodyPr/>
          <a:lstStyle/>
          <a:p>
            <a:r>
              <a:rPr lang="en-US" altLang="zh-CN" dirty="0"/>
              <a:t>Customer Analysis</a:t>
            </a:r>
            <a:endParaRPr lang="zh-CN" altLang="en-US" dirty="0"/>
          </a:p>
        </p:txBody>
      </p:sp>
      <p:graphicFrame>
        <p:nvGraphicFramePr>
          <p:cNvPr id="7" name="Diagram 6">
            <a:extLst>
              <a:ext uri="{FF2B5EF4-FFF2-40B4-BE49-F238E27FC236}">
                <a16:creationId xmlns:a16="http://schemas.microsoft.com/office/drawing/2014/main" id="{44D917A4-F602-CF08-6C3E-C58C5580217C}"/>
              </a:ext>
            </a:extLst>
          </p:cNvPr>
          <p:cNvGraphicFramePr/>
          <p:nvPr>
            <p:extLst>
              <p:ext uri="{D42A27DB-BD31-4B8C-83A1-F6EECF244321}">
                <p14:modId xmlns:p14="http://schemas.microsoft.com/office/powerpoint/2010/main" val="3583408699"/>
              </p:ext>
            </p:extLst>
          </p:nvPr>
        </p:nvGraphicFramePr>
        <p:xfrm>
          <a:off x="2032000" y="1773382"/>
          <a:ext cx="7832436" cy="4364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47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5726-17FD-5BD5-3B59-A0A27B1C1FD1}"/>
              </a:ext>
            </a:extLst>
          </p:cNvPr>
          <p:cNvSpPr>
            <a:spLocks noGrp="1"/>
          </p:cNvSpPr>
          <p:nvPr>
            <p:ph type="title"/>
          </p:nvPr>
        </p:nvSpPr>
        <p:spPr>
          <a:xfrm>
            <a:off x="838200" y="371475"/>
            <a:ext cx="10515600" cy="1325563"/>
          </a:xfrm>
        </p:spPr>
        <p:txBody>
          <a:bodyPr/>
          <a:lstStyle/>
          <a:p>
            <a:r>
              <a:rPr lang="en-US" altLang="zh-CN" dirty="0"/>
              <a:t>Customer Analysis Method</a:t>
            </a:r>
            <a:endParaRPr lang="zh-CN" altLang="en-US" dirty="0"/>
          </a:p>
        </p:txBody>
      </p:sp>
      <p:graphicFrame>
        <p:nvGraphicFramePr>
          <p:cNvPr id="6" name="Content Placeholder 5">
            <a:extLst>
              <a:ext uri="{FF2B5EF4-FFF2-40B4-BE49-F238E27FC236}">
                <a16:creationId xmlns:a16="http://schemas.microsoft.com/office/drawing/2014/main" id="{C6E447EB-50FF-12C2-D5AE-267E5D25CD81}"/>
              </a:ext>
            </a:extLst>
          </p:cNvPr>
          <p:cNvGraphicFramePr>
            <a:graphicFrameLocks noGrp="1"/>
          </p:cNvGraphicFramePr>
          <p:nvPr>
            <p:ph idx="1"/>
            <p:extLst>
              <p:ext uri="{D42A27DB-BD31-4B8C-83A1-F6EECF244321}">
                <p14:modId xmlns:p14="http://schemas.microsoft.com/office/powerpoint/2010/main" val="26170331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58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63C3DE-9980-E9DE-C30B-28DC9E9B6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234F5-41AA-F669-FBEC-6548AC58A732}"/>
              </a:ext>
            </a:extLst>
          </p:cNvPr>
          <p:cNvSpPr>
            <a:spLocks noGrp="1"/>
          </p:cNvSpPr>
          <p:nvPr>
            <p:ph type="title"/>
          </p:nvPr>
        </p:nvSpPr>
        <p:spPr>
          <a:xfrm>
            <a:off x="749595" y="240241"/>
            <a:ext cx="10332310" cy="1228299"/>
          </a:xfrm>
        </p:spPr>
        <p:txBody>
          <a:bodyPr>
            <a:normAutofit/>
          </a:bodyPr>
          <a:lstStyle/>
          <a:p>
            <a:r>
              <a:rPr lang="en-US" altLang="zh-CN" sz="4000"/>
              <a:t>Where are the customers from?</a:t>
            </a:r>
            <a:endParaRPr lang="zh-CN" altLang="en-US" sz="4000"/>
          </a:p>
        </p:txBody>
      </p:sp>
      <p:sp>
        <p:nvSpPr>
          <p:cNvPr id="12" name="Content Placeholder 10">
            <a:extLst>
              <a:ext uri="{FF2B5EF4-FFF2-40B4-BE49-F238E27FC236}">
                <a16:creationId xmlns:a16="http://schemas.microsoft.com/office/drawing/2014/main" id="{3B9A5A76-61B3-32A4-6C0C-FB3D41435276}"/>
              </a:ext>
            </a:extLst>
          </p:cNvPr>
          <p:cNvSpPr>
            <a:spLocks noGrp="1"/>
          </p:cNvSpPr>
          <p:nvPr>
            <p:ph idx="1"/>
          </p:nvPr>
        </p:nvSpPr>
        <p:spPr>
          <a:xfrm>
            <a:off x="313554" y="2090779"/>
            <a:ext cx="2603439" cy="3679553"/>
          </a:xfrm>
        </p:spPr>
        <p:txBody>
          <a:bodyPr anchor="ctr">
            <a:normAutofit fontScale="92500" lnSpcReduction="10000"/>
          </a:bodyPr>
          <a:lstStyle/>
          <a:p>
            <a:pPr marL="0" indent="0">
              <a:buNone/>
            </a:pPr>
            <a:r>
              <a:rPr lang="en-US" sz="2000" b="1" dirty="0"/>
              <a:t>Interpretation</a:t>
            </a:r>
          </a:p>
          <a:p>
            <a:r>
              <a:rPr lang="en-US" sz="2000" dirty="0"/>
              <a:t>Dominance of SP </a:t>
            </a:r>
          </a:p>
          <a:p>
            <a:r>
              <a:rPr lang="en-US" sz="2000" dirty="0"/>
              <a:t>RJ &amp; MG is important</a:t>
            </a:r>
          </a:p>
          <a:p>
            <a:r>
              <a:rPr lang="en-US" sz="2000" dirty="0"/>
              <a:t>concentration of spending in urban and metropolitan areas</a:t>
            </a:r>
          </a:p>
          <a:p>
            <a:r>
              <a:rPr lang="en-US" sz="2000" dirty="0"/>
              <a:t>Lower Average spending in SP</a:t>
            </a:r>
          </a:p>
          <a:p>
            <a:r>
              <a:rPr lang="en-US" sz="2000" dirty="0"/>
              <a:t>High Average Spending in Lesser Populated States</a:t>
            </a:r>
          </a:p>
        </p:txBody>
      </p:sp>
      <p:pic>
        <p:nvPicPr>
          <p:cNvPr id="7" name="Picture 6">
            <a:extLst>
              <a:ext uri="{FF2B5EF4-FFF2-40B4-BE49-F238E27FC236}">
                <a16:creationId xmlns:a16="http://schemas.microsoft.com/office/drawing/2014/main" id="{C562FA27-B1E1-1906-544B-A9F249F396CE}"/>
              </a:ext>
            </a:extLst>
          </p:cNvPr>
          <p:cNvPicPr>
            <a:picLocks noChangeAspect="1"/>
          </p:cNvPicPr>
          <p:nvPr/>
        </p:nvPicPr>
        <p:blipFill>
          <a:blip r:embed="rId3"/>
          <a:stretch>
            <a:fillRect/>
          </a:stretch>
        </p:blipFill>
        <p:spPr>
          <a:xfrm>
            <a:off x="2916993" y="1936654"/>
            <a:ext cx="4895930" cy="4173779"/>
          </a:xfrm>
          <a:prstGeom prst="rect">
            <a:avLst/>
          </a:prstGeom>
        </p:spPr>
      </p:pic>
      <p:pic>
        <p:nvPicPr>
          <p:cNvPr id="5" name="Content Placeholder 4">
            <a:extLst>
              <a:ext uri="{FF2B5EF4-FFF2-40B4-BE49-F238E27FC236}">
                <a16:creationId xmlns:a16="http://schemas.microsoft.com/office/drawing/2014/main" id="{9E4FB2D5-BF38-8DA1-E3F3-C8340EC9B7DD}"/>
              </a:ext>
            </a:extLst>
          </p:cNvPr>
          <p:cNvPicPr>
            <a:picLocks noChangeAspect="1"/>
          </p:cNvPicPr>
          <p:nvPr/>
        </p:nvPicPr>
        <p:blipFill>
          <a:blip r:embed="rId4"/>
          <a:stretch>
            <a:fillRect/>
          </a:stretch>
        </p:blipFill>
        <p:spPr>
          <a:xfrm>
            <a:off x="7698476" y="2544147"/>
            <a:ext cx="4315673" cy="2772819"/>
          </a:xfrm>
          <a:prstGeom prst="rect">
            <a:avLst/>
          </a:prstGeom>
        </p:spPr>
      </p:pic>
      <p:pic>
        <p:nvPicPr>
          <p:cNvPr id="13" name="Picture 12">
            <a:extLst>
              <a:ext uri="{FF2B5EF4-FFF2-40B4-BE49-F238E27FC236}">
                <a16:creationId xmlns:a16="http://schemas.microsoft.com/office/drawing/2014/main" id="{4AC24B88-68E6-C01B-C786-59323C60A01A}"/>
              </a:ext>
            </a:extLst>
          </p:cNvPr>
          <p:cNvPicPr>
            <a:picLocks noChangeAspect="1"/>
          </p:cNvPicPr>
          <p:nvPr/>
        </p:nvPicPr>
        <p:blipFill>
          <a:blip r:embed="rId5"/>
          <a:stretch>
            <a:fillRect/>
          </a:stretch>
        </p:blipFill>
        <p:spPr>
          <a:xfrm>
            <a:off x="7512050" y="2421087"/>
            <a:ext cx="4679950" cy="2923592"/>
          </a:xfrm>
          <a:prstGeom prst="rect">
            <a:avLst/>
          </a:prstGeom>
        </p:spPr>
      </p:pic>
      <p:pic>
        <p:nvPicPr>
          <p:cNvPr id="17" name="Picture 16">
            <a:extLst>
              <a:ext uri="{FF2B5EF4-FFF2-40B4-BE49-F238E27FC236}">
                <a16:creationId xmlns:a16="http://schemas.microsoft.com/office/drawing/2014/main" id="{C297D443-02AA-623C-CC98-2855ACC945E1}"/>
              </a:ext>
            </a:extLst>
          </p:cNvPr>
          <p:cNvPicPr>
            <a:picLocks noChangeAspect="1"/>
          </p:cNvPicPr>
          <p:nvPr/>
        </p:nvPicPr>
        <p:blipFill>
          <a:blip r:embed="rId6"/>
          <a:stretch>
            <a:fillRect/>
          </a:stretch>
        </p:blipFill>
        <p:spPr>
          <a:xfrm>
            <a:off x="2802546" y="1815138"/>
            <a:ext cx="4709504" cy="4230833"/>
          </a:xfrm>
          <a:prstGeom prst="rect">
            <a:avLst/>
          </a:prstGeom>
        </p:spPr>
      </p:pic>
      <p:sp>
        <p:nvSpPr>
          <p:cNvPr id="18" name="Content Placeholder 10">
            <a:extLst>
              <a:ext uri="{FF2B5EF4-FFF2-40B4-BE49-F238E27FC236}">
                <a16:creationId xmlns:a16="http://schemas.microsoft.com/office/drawing/2014/main" id="{CA95E38E-2C97-961E-6AEC-3A76D0C1513C}"/>
              </a:ext>
            </a:extLst>
          </p:cNvPr>
          <p:cNvSpPr txBox="1">
            <a:spLocks/>
          </p:cNvSpPr>
          <p:nvPr/>
        </p:nvSpPr>
        <p:spPr>
          <a:xfrm>
            <a:off x="141883" y="2183766"/>
            <a:ext cx="2603439" cy="3679553"/>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Market Suggestion</a:t>
            </a:r>
          </a:p>
          <a:p>
            <a:r>
              <a:rPr lang="en-US" sz="2000" dirty="0"/>
              <a:t>Heavy focus on SG</a:t>
            </a:r>
          </a:p>
          <a:p>
            <a:r>
              <a:rPr lang="en-US" sz="2000" dirty="0"/>
              <a:t>Untapped potential in high average spending in less populated states</a:t>
            </a:r>
          </a:p>
          <a:p>
            <a:r>
              <a:rPr lang="en-US" sz="2000" dirty="0"/>
              <a:t>Better Pricing &amp;logistic Strategy in higher spending state</a:t>
            </a:r>
          </a:p>
          <a:p>
            <a:endParaRPr lang="en-US" sz="2000" dirty="0"/>
          </a:p>
        </p:txBody>
      </p:sp>
    </p:spTree>
    <p:extLst>
      <p:ext uri="{BB962C8B-B14F-4D97-AF65-F5344CB8AC3E}">
        <p14:creationId xmlns:p14="http://schemas.microsoft.com/office/powerpoint/2010/main" val="57011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EC0F58-5894-C2FF-5534-850027AC6076}"/>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altLang="zh-CN"/>
              <a:t>When &amp; How Often do the customer order</a:t>
            </a:r>
          </a:p>
        </p:txBody>
      </p:sp>
      <p:sp>
        <p:nvSpPr>
          <p:cNvPr id="1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0">
            <a:extLst>
              <a:ext uri="{FF2B5EF4-FFF2-40B4-BE49-F238E27FC236}">
                <a16:creationId xmlns:a16="http://schemas.microsoft.com/office/drawing/2014/main" id="{44374E51-DD8F-2A50-AE3F-0B0FEA2C0D6F}"/>
              </a:ext>
            </a:extLst>
          </p:cNvPr>
          <p:cNvSpPr txBox="1">
            <a:spLocks/>
          </p:cNvSpPr>
          <p:nvPr/>
        </p:nvSpPr>
        <p:spPr>
          <a:xfrm>
            <a:off x="5541263" y="457200"/>
            <a:ext cx="6007608" cy="19293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t>Order Times</a:t>
            </a:r>
          </a:p>
          <a:p>
            <a:r>
              <a:rPr lang="en-US" sz="1000" dirty="0"/>
              <a:t>Peak browsing times during 2 am</a:t>
            </a:r>
          </a:p>
          <a:p>
            <a:r>
              <a:rPr lang="en-US" sz="1000" dirty="0" err="1"/>
              <a:t>Morningtime</a:t>
            </a:r>
            <a:r>
              <a:rPr lang="en-US" sz="1000" dirty="0"/>
              <a:t> Drop off</a:t>
            </a:r>
          </a:p>
          <a:p>
            <a:endParaRPr lang="en-US" sz="1000" dirty="0"/>
          </a:p>
          <a:p>
            <a:pPr marL="0" indent="0">
              <a:buNone/>
            </a:pPr>
            <a:r>
              <a:rPr lang="en-US" sz="1000" b="1" dirty="0"/>
              <a:t>Purchase Frequence</a:t>
            </a:r>
          </a:p>
          <a:p>
            <a:r>
              <a:rPr lang="en-US" sz="1000" dirty="0"/>
              <a:t>Majority customer make one purchase</a:t>
            </a:r>
          </a:p>
          <a:p>
            <a:r>
              <a:rPr lang="en-US" sz="1000" dirty="0"/>
              <a:t>small segment of customers make up the long-term, repeat buying base</a:t>
            </a:r>
          </a:p>
        </p:txBody>
      </p:sp>
      <p:pic>
        <p:nvPicPr>
          <p:cNvPr id="7" name="Picture 6">
            <a:extLst>
              <a:ext uri="{FF2B5EF4-FFF2-40B4-BE49-F238E27FC236}">
                <a16:creationId xmlns:a16="http://schemas.microsoft.com/office/drawing/2014/main" id="{B5835FF1-40C3-1017-8C03-A937F1C265D7}"/>
              </a:ext>
            </a:extLst>
          </p:cNvPr>
          <p:cNvPicPr>
            <a:picLocks noChangeAspect="1"/>
          </p:cNvPicPr>
          <p:nvPr/>
        </p:nvPicPr>
        <p:blipFill>
          <a:blip r:embed="rId3"/>
          <a:stretch>
            <a:fillRect/>
          </a:stretch>
        </p:blipFill>
        <p:spPr>
          <a:xfrm>
            <a:off x="6257544" y="2825873"/>
            <a:ext cx="5468112" cy="3513262"/>
          </a:xfrm>
          <a:prstGeom prst="rect">
            <a:avLst/>
          </a:prstGeom>
        </p:spPr>
      </p:pic>
      <p:pic>
        <p:nvPicPr>
          <p:cNvPr id="5" name="Content Placeholder 4">
            <a:extLst>
              <a:ext uri="{FF2B5EF4-FFF2-40B4-BE49-F238E27FC236}">
                <a16:creationId xmlns:a16="http://schemas.microsoft.com/office/drawing/2014/main" id="{F7B8D2D8-770D-B645-7752-B3386B328F90}"/>
              </a:ext>
            </a:extLst>
          </p:cNvPr>
          <p:cNvPicPr>
            <a:picLocks noGrp="1" noChangeAspect="1"/>
          </p:cNvPicPr>
          <p:nvPr>
            <p:ph idx="1"/>
          </p:nvPr>
        </p:nvPicPr>
        <p:blipFill>
          <a:blip r:embed="rId4"/>
          <a:stretch>
            <a:fillRect/>
          </a:stretch>
        </p:blipFill>
        <p:spPr>
          <a:xfrm>
            <a:off x="466344" y="2839753"/>
            <a:ext cx="5468112" cy="3472251"/>
          </a:xfrm>
          <a:prstGeom prst="rect">
            <a:avLst/>
          </a:prstGeom>
        </p:spPr>
      </p:pic>
      <p:sp>
        <p:nvSpPr>
          <p:cNvPr id="9" name="Content Placeholder 10">
            <a:extLst>
              <a:ext uri="{FF2B5EF4-FFF2-40B4-BE49-F238E27FC236}">
                <a16:creationId xmlns:a16="http://schemas.microsoft.com/office/drawing/2014/main" id="{86075D74-0E16-D42E-CF9B-8A7C3E31AA6D}"/>
              </a:ext>
            </a:extLst>
          </p:cNvPr>
          <p:cNvSpPr txBox="1">
            <a:spLocks/>
          </p:cNvSpPr>
          <p:nvPr/>
        </p:nvSpPr>
        <p:spPr>
          <a:xfrm>
            <a:off x="5463625" y="457200"/>
            <a:ext cx="6007608" cy="192938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t>Strategic Recommendations</a:t>
            </a:r>
          </a:p>
          <a:p>
            <a:r>
              <a:rPr lang="en-US" sz="1000" dirty="0"/>
              <a:t>Optimizing Engagement Times</a:t>
            </a:r>
          </a:p>
          <a:p>
            <a:r>
              <a:rPr lang="en-US" sz="1000" dirty="0"/>
              <a:t>Encourage Repeat Purchase</a:t>
            </a:r>
          </a:p>
          <a:p>
            <a:r>
              <a:rPr lang="en-US" sz="1000" dirty="0"/>
              <a:t>Repeat Customer Segmentation </a:t>
            </a:r>
          </a:p>
        </p:txBody>
      </p:sp>
    </p:spTree>
    <p:extLst>
      <p:ext uri="{BB962C8B-B14F-4D97-AF65-F5344CB8AC3E}">
        <p14:creationId xmlns:p14="http://schemas.microsoft.com/office/powerpoint/2010/main" val="42940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E2FE0EF-41CB-1C6D-ADCE-BA3797923DBC}"/>
              </a:ext>
            </a:extLst>
          </p:cNvPr>
          <p:cNvPicPr>
            <a:picLocks noChangeAspect="1"/>
          </p:cNvPicPr>
          <p:nvPr/>
        </p:nvPicPr>
        <p:blipFill>
          <a:blip r:embed="rId3"/>
          <a:stretch>
            <a:fillRect/>
          </a:stretch>
        </p:blipFill>
        <p:spPr>
          <a:xfrm>
            <a:off x="412947" y="2353763"/>
            <a:ext cx="5566203" cy="3462992"/>
          </a:xfrm>
          <a:prstGeom prst="rect">
            <a:avLst/>
          </a:prstGeom>
        </p:spPr>
      </p:pic>
      <p:sp>
        <p:nvSpPr>
          <p:cNvPr id="2" name="Title 1">
            <a:extLst>
              <a:ext uri="{FF2B5EF4-FFF2-40B4-BE49-F238E27FC236}">
                <a16:creationId xmlns:a16="http://schemas.microsoft.com/office/drawing/2014/main" id="{6B1DA7E7-54B4-A9A6-06C7-21CA5EDA965C}"/>
              </a:ext>
            </a:extLst>
          </p:cNvPr>
          <p:cNvSpPr>
            <a:spLocks noGrp="1"/>
          </p:cNvSpPr>
          <p:nvPr>
            <p:ph type="title"/>
          </p:nvPr>
        </p:nvSpPr>
        <p:spPr/>
        <p:txBody>
          <a:bodyPr/>
          <a:lstStyle/>
          <a:p>
            <a:r>
              <a:rPr lang="en-US" altLang="zh-CN" dirty="0"/>
              <a:t>How Much</a:t>
            </a:r>
            <a:endParaRPr lang="zh-CN" altLang="en-US" dirty="0"/>
          </a:p>
        </p:txBody>
      </p:sp>
      <p:pic>
        <p:nvPicPr>
          <p:cNvPr id="5" name="Content Placeholder 4">
            <a:extLst>
              <a:ext uri="{FF2B5EF4-FFF2-40B4-BE49-F238E27FC236}">
                <a16:creationId xmlns:a16="http://schemas.microsoft.com/office/drawing/2014/main" id="{620806FD-598F-FF12-EF9B-3C79C0405251}"/>
              </a:ext>
            </a:extLst>
          </p:cNvPr>
          <p:cNvPicPr>
            <a:picLocks noGrp="1" noChangeAspect="1"/>
          </p:cNvPicPr>
          <p:nvPr>
            <p:ph idx="1"/>
          </p:nvPr>
        </p:nvPicPr>
        <p:blipFill>
          <a:blip r:embed="rId4"/>
          <a:stretch>
            <a:fillRect/>
          </a:stretch>
        </p:blipFill>
        <p:spPr>
          <a:xfrm>
            <a:off x="6235846" y="2478659"/>
            <a:ext cx="5572557" cy="3567993"/>
          </a:xfrm>
        </p:spPr>
      </p:pic>
      <p:pic>
        <p:nvPicPr>
          <p:cNvPr id="7" name="Picture 6">
            <a:extLst>
              <a:ext uri="{FF2B5EF4-FFF2-40B4-BE49-F238E27FC236}">
                <a16:creationId xmlns:a16="http://schemas.microsoft.com/office/drawing/2014/main" id="{CDA0C5C7-847E-ED4E-B6CB-7BF24BA84FDD}"/>
              </a:ext>
            </a:extLst>
          </p:cNvPr>
          <p:cNvPicPr>
            <a:picLocks noChangeAspect="1"/>
          </p:cNvPicPr>
          <p:nvPr/>
        </p:nvPicPr>
        <p:blipFill>
          <a:blip r:embed="rId5"/>
          <a:stretch>
            <a:fillRect/>
          </a:stretch>
        </p:blipFill>
        <p:spPr>
          <a:xfrm>
            <a:off x="383597" y="2353763"/>
            <a:ext cx="5572557" cy="3462992"/>
          </a:xfrm>
          <a:prstGeom prst="rect">
            <a:avLst/>
          </a:prstGeom>
        </p:spPr>
      </p:pic>
      <p:sp>
        <p:nvSpPr>
          <p:cNvPr id="8" name="Content Placeholder 10">
            <a:extLst>
              <a:ext uri="{FF2B5EF4-FFF2-40B4-BE49-F238E27FC236}">
                <a16:creationId xmlns:a16="http://schemas.microsoft.com/office/drawing/2014/main" id="{A9BF86FC-CEA4-260A-FC05-8FD5B531505E}"/>
              </a:ext>
            </a:extLst>
          </p:cNvPr>
          <p:cNvSpPr txBox="1">
            <a:spLocks/>
          </p:cNvSpPr>
          <p:nvPr/>
        </p:nvSpPr>
        <p:spPr>
          <a:xfrm>
            <a:off x="5615054" y="207790"/>
            <a:ext cx="6007608" cy="192938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t>Interpretation</a:t>
            </a:r>
          </a:p>
          <a:p>
            <a:r>
              <a:rPr lang="en-US" sz="1000" dirty="0"/>
              <a:t>High Concentration at Lower Cost</a:t>
            </a:r>
          </a:p>
          <a:p>
            <a:r>
              <a:rPr lang="en-US" sz="1000" dirty="0"/>
              <a:t>Few high spenders purchase from our platform</a:t>
            </a:r>
          </a:p>
          <a:p>
            <a:r>
              <a:rPr lang="en-US" sz="1000" dirty="0"/>
              <a:t>Some Crazy-rich Customer produces outliers, should be pay attention to</a:t>
            </a:r>
          </a:p>
          <a:p>
            <a:endParaRPr lang="en-US" sz="1000" dirty="0"/>
          </a:p>
        </p:txBody>
      </p:sp>
      <p:pic>
        <p:nvPicPr>
          <p:cNvPr id="10" name="Picture 9">
            <a:extLst>
              <a:ext uri="{FF2B5EF4-FFF2-40B4-BE49-F238E27FC236}">
                <a16:creationId xmlns:a16="http://schemas.microsoft.com/office/drawing/2014/main" id="{4BD38AB3-6555-D6B1-AEC3-28D8DC5751EA}"/>
              </a:ext>
            </a:extLst>
          </p:cNvPr>
          <p:cNvPicPr>
            <a:picLocks noChangeAspect="1"/>
          </p:cNvPicPr>
          <p:nvPr/>
        </p:nvPicPr>
        <p:blipFill>
          <a:blip r:embed="rId6"/>
          <a:stretch>
            <a:fillRect/>
          </a:stretch>
        </p:blipFill>
        <p:spPr>
          <a:xfrm>
            <a:off x="5956952" y="2294509"/>
            <a:ext cx="5851451" cy="3699210"/>
          </a:xfrm>
          <a:prstGeom prst="rect">
            <a:avLst/>
          </a:prstGeom>
        </p:spPr>
      </p:pic>
      <p:sp>
        <p:nvSpPr>
          <p:cNvPr id="13" name="Content Placeholder 10">
            <a:extLst>
              <a:ext uri="{FF2B5EF4-FFF2-40B4-BE49-F238E27FC236}">
                <a16:creationId xmlns:a16="http://schemas.microsoft.com/office/drawing/2014/main" id="{2813552C-6CF6-3D36-F7F4-115B7B01E38D}"/>
              </a:ext>
            </a:extLst>
          </p:cNvPr>
          <p:cNvSpPr txBox="1">
            <a:spLocks/>
          </p:cNvSpPr>
          <p:nvPr/>
        </p:nvSpPr>
        <p:spPr>
          <a:xfrm>
            <a:off x="5463625" y="457200"/>
            <a:ext cx="6007608" cy="1660345"/>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t>Strategic Recommendations</a:t>
            </a:r>
          </a:p>
          <a:p>
            <a:r>
              <a:rPr lang="en-US" sz="1000" dirty="0"/>
              <a:t>Customer Segmentation</a:t>
            </a:r>
          </a:p>
          <a:p>
            <a:r>
              <a:rPr lang="en-US" sz="1000" dirty="0"/>
              <a:t>Targeting and Personalization</a:t>
            </a:r>
          </a:p>
          <a:p>
            <a:r>
              <a:rPr lang="en-US" sz="1000" dirty="0"/>
              <a:t>Precise marketing </a:t>
            </a:r>
          </a:p>
        </p:txBody>
      </p:sp>
    </p:spTree>
    <p:extLst>
      <p:ext uri="{BB962C8B-B14F-4D97-AF65-F5344CB8AC3E}">
        <p14:creationId xmlns:p14="http://schemas.microsoft.com/office/powerpoint/2010/main" val="356230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DBD45A-B9FE-1BB4-0707-44EF7EC4FEE6}"/>
              </a:ext>
            </a:extLst>
          </p:cNvPr>
          <p:cNvSpPr/>
          <p:nvPr/>
        </p:nvSpPr>
        <p:spPr bwMode="gray">
          <a:xfrm>
            <a:off x="8060215" y="1790000"/>
            <a:ext cx="3195322" cy="4081275"/>
          </a:xfrm>
          <a:prstGeom prst="roundRect">
            <a:avLst/>
          </a:prstGeom>
          <a:solidFill>
            <a:schemeClr val="accent2">
              <a:lumMod val="40000"/>
              <a:lumOff val="60000"/>
            </a:schemeClr>
          </a:solidFill>
          <a:ln w="9525" cap="flat" cmpd="sng" algn="ctr">
            <a:noFill/>
            <a:prstDash val="solid"/>
          </a:ln>
          <a:effectLst/>
        </p:spPr>
        <p:txBody>
          <a:bodyPr rtlCol="0" anchor="ctr" anchorCtr="0"/>
          <a:lstStyle/>
          <a:p>
            <a:pPr marL="0" indent="0" algn="ctr" rtl="0" eaLnBrk="1" fontAlgn="auto" hangingPunct="1">
              <a:lnSpc>
                <a:spcPct val="100000"/>
              </a:lnSpc>
              <a:spcBef>
                <a:spcPts val="300"/>
              </a:spcBef>
              <a:spcAft>
                <a:spcPts val="300"/>
              </a:spcAft>
              <a:buClr>
                <a:schemeClr val="bg1"/>
              </a:buClr>
              <a:buSzPct val="100000"/>
              <a:buFont typeface="Arial" panose="020B0604020202020204" pitchFamily="34" charset="0"/>
              <a:buNone/>
            </a:pPr>
            <a:endParaRPr lang="en-US" sz="1600" b="0" i="0" u="none" kern="0" baseline="0">
              <a:solidFill>
                <a:srgbClr val="FFFFFF"/>
              </a:solidFill>
              <a:latin typeface="Verdana" panose="020B0604030504040204" pitchFamily="34" charset="0"/>
            </a:endParaRPr>
          </a:p>
        </p:txBody>
      </p:sp>
      <p:sp>
        <p:nvSpPr>
          <p:cNvPr id="3" name="Rectangle: Rounded Corners 2">
            <a:extLst>
              <a:ext uri="{FF2B5EF4-FFF2-40B4-BE49-F238E27FC236}">
                <a16:creationId xmlns:a16="http://schemas.microsoft.com/office/drawing/2014/main" id="{48641ABB-8147-8896-3C38-EC4448AD09BF}"/>
              </a:ext>
            </a:extLst>
          </p:cNvPr>
          <p:cNvSpPr/>
          <p:nvPr/>
        </p:nvSpPr>
        <p:spPr bwMode="gray">
          <a:xfrm>
            <a:off x="730067" y="1764353"/>
            <a:ext cx="3195322" cy="4081275"/>
          </a:xfrm>
          <a:prstGeom prst="roundRect">
            <a:avLst/>
          </a:prstGeom>
          <a:solidFill>
            <a:schemeClr val="accent1">
              <a:lumMod val="20000"/>
              <a:lumOff val="80000"/>
            </a:schemeClr>
          </a:solidFill>
          <a:ln w="9525" cap="flat" cmpd="sng" algn="ctr">
            <a:noFill/>
            <a:prstDash val="solid"/>
          </a:ln>
          <a:effectLst/>
        </p:spPr>
        <p:txBody>
          <a:bodyPr rtlCol="0" anchor="ctr" anchorCtr="0"/>
          <a:lstStyle/>
          <a:p>
            <a:pPr marL="0" indent="0" algn="ctr" rtl="0" eaLnBrk="1" fontAlgn="auto" hangingPunct="1">
              <a:lnSpc>
                <a:spcPct val="100000"/>
              </a:lnSpc>
              <a:spcBef>
                <a:spcPts val="300"/>
              </a:spcBef>
              <a:spcAft>
                <a:spcPts val="300"/>
              </a:spcAft>
              <a:buClr>
                <a:schemeClr val="bg1"/>
              </a:buClr>
              <a:buSzPct val="100000"/>
              <a:buFont typeface="Arial" panose="020B0604020202020204" pitchFamily="34" charset="0"/>
              <a:buNone/>
            </a:pPr>
            <a:endParaRPr lang="en-US" sz="1600" b="0" i="0" u="none" kern="0" baseline="0">
              <a:solidFill>
                <a:srgbClr val="FFFFFF"/>
              </a:solidFill>
              <a:latin typeface="Verdana" panose="020B0604030504040204" pitchFamily="34" charset="0"/>
            </a:endParaRPr>
          </a:p>
        </p:txBody>
      </p:sp>
      <p:sp>
        <p:nvSpPr>
          <p:cNvPr id="2" name="Title 1">
            <a:extLst>
              <a:ext uri="{FF2B5EF4-FFF2-40B4-BE49-F238E27FC236}">
                <a16:creationId xmlns:a16="http://schemas.microsoft.com/office/drawing/2014/main" id="{9F2DE33F-1290-B7FD-89F3-F14C1CBE8B91}"/>
              </a:ext>
            </a:extLst>
          </p:cNvPr>
          <p:cNvSpPr>
            <a:spLocks noGrp="1"/>
          </p:cNvSpPr>
          <p:nvPr>
            <p:ph type="title"/>
          </p:nvPr>
        </p:nvSpPr>
        <p:spPr/>
        <p:txBody>
          <a:bodyPr vert="horz" lIns="91440" tIns="45720" rIns="91440" bIns="45720" rtlCol="0" anchor="b">
            <a:normAutofit/>
          </a:bodyPr>
          <a:lstStyle/>
          <a:p>
            <a:r>
              <a:rPr lang="en-US" altLang="zh-CN" sz="5400" kern="1200" dirty="0">
                <a:solidFill>
                  <a:schemeClr val="tx1"/>
                </a:solidFill>
                <a:latin typeface="+mj-lt"/>
                <a:ea typeface="+mj-ea"/>
                <a:cs typeface="+mj-cs"/>
              </a:rPr>
              <a:t>Customer Analysis Take away</a:t>
            </a:r>
          </a:p>
        </p:txBody>
      </p:sp>
      <p:sp>
        <p:nvSpPr>
          <p:cNvPr id="7" name="Text Placeholder 6">
            <a:extLst>
              <a:ext uri="{FF2B5EF4-FFF2-40B4-BE49-F238E27FC236}">
                <a16:creationId xmlns:a16="http://schemas.microsoft.com/office/drawing/2014/main" id="{D52F3876-15EB-B686-5D96-E94ACBE18798}"/>
              </a:ext>
            </a:extLst>
          </p:cNvPr>
          <p:cNvSpPr>
            <a:spLocks noGrp="1"/>
          </p:cNvSpPr>
          <p:nvPr>
            <p:ph type="body" idx="1"/>
          </p:nvPr>
        </p:nvSpPr>
        <p:spPr>
          <a:xfrm>
            <a:off x="839788" y="1681163"/>
            <a:ext cx="2911817" cy="823912"/>
          </a:xfrm>
        </p:spPr>
        <p:txBody>
          <a:bodyPr>
            <a:normAutofit/>
          </a:bodyPr>
          <a:lstStyle/>
          <a:p>
            <a:r>
              <a:rPr lang="en-US" altLang="zh-CN" sz="1800" dirty="0"/>
              <a:t>Behavior Patterns</a:t>
            </a:r>
            <a:endParaRPr lang="zh-CN" altLang="en-US" sz="1800" dirty="0"/>
          </a:p>
        </p:txBody>
      </p:sp>
      <p:sp>
        <p:nvSpPr>
          <p:cNvPr id="10" name="Content Placeholder 9">
            <a:extLst>
              <a:ext uri="{FF2B5EF4-FFF2-40B4-BE49-F238E27FC236}">
                <a16:creationId xmlns:a16="http://schemas.microsoft.com/office/drawing/2014/main" id="{C9B2A558-E2D2-FA45-C7B7-7F483E5DF703}"/>
              </a:ext>
            </a:extLst>
          </p:cNvPr>
          <p:cNvSpPr>
            <a:spLocks noGrp="1"/>
          </p:cNvSpPr>
          <p:nvPr>
            <p:ph sz="half" idx="2"/>
          </p:nvPr>
        </p:nvSpPr>
        <p:spPr>
          <a:xfrm>
            <a:off x="839789" y="2505075"/>
            <a:ext cx="2911816" cy="3684588"/>
          </a:xfrm>
        </p:spPr>
        <p:txBody>
          <a:bodyPr>
            <a:normAutofit/>
          </a:bodyPr>
          <a:lstStyle/>
          <a:p>
            <a:r>
              <a:rPr lang="en-US" altLang="zh-CN" sz="2000" dirty="0"/>
              <a:t>Shopping mode starts at night</a:t>
            </a:r>
          </a:p>
          <a:p>
            <a:r>
              <a:rPr lang="en-US" altLang="zh-CN" sz="2000" dirty="0"/>
              <a:t>One-time Purchase</a:t>
            </a:r>
          </a:p>
          <a:p>
            <a:r>
              <a:rPr lang="en-US" altLang="zh-CN" sz="2000" dirty="0"/>
              <a:t>Small Purchase</a:t>
            </a:r>
          </a:p>
        </p:txBody>
      </p:sp>
      <p:sp>
        <p:nvSpPr>
          <p:cNvPr id="15" name="Text Placeholder 6">
            <a:extLst>
              <a:ext uri="{FF2B5EF4-FFF2-40B4-BE49-F238E27FC236}">
                <a16:creationId xmlns:a16="http://schemas.microsoft.com/office/drawing/2014/main" id="{9BA2A361-D2D0-33DF-9EAC-83A80E898326}"/>
              </a:ext>
            </a:extLst>
          </p:cNvPr>
          <p:cNvSpPr txBox="1">
            <a:spLocks/>
          </p:cNvSpPr>
          <p:nvPr/>
        </p:nvSpPr>
        <p:spPr>
          <a:xfrm>
            <a:off x="8116829" y="1690688"/>
            <a:ext cx="29118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dirty="0"/>
              <a:t>Demographics</a:t>
            </a:r>
            <a:endParaRPr lang="zh-CN" altLang="en-US" sz="1800" dirty="0"/>
          </a:p>
        </p:txBody>
      </p:sp>
      <p:sp>
        <p:nvSpPr>
          <p:cNvPr id="16" name="Content Placeholder 9">
            <a:extLst>
              <a:ext uri="{FF2B5EF4-FFF2-40B4-BE49-F238E27FC236}">
                <a16:creationId xmlns:a16="http://schemas.microsoft.com/office/drawing/2014/main" id="{5D75D35B-18FE-490C-9C88-07154F9E6D29}"/>
              </a:ext>
            </a:extLst>
          </p:cNvPr>
          <p:cNvSpPr txBox="1">
            <a:spLocks/>
          </p:cNvSpPr>
          <p:nvPr/>
        </p:nvSpPr>
        <p:spPr>
          <a:xfrm>
            <a:off x="8116830" y="2514600"/>
            <a:ext cx="291181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p>
        </p:txBody>
      </p:sp>
      <p:sp>
        <p:nvSpPr>
          <p:cNvPr id="19" name="Content Placeholder 9">
            <a:extLst>
              <a:ext uri="{FF2B5EF4-FFF2-40B4-BE49-F238E27FC236}">
                <a16:creationId xmlns:a16="http://schemas.microsoft.com/office/drawing/2014/main" id="{46A92E30-0BB0-6B73-FD7A-91F5B3B42C1D}"/>
              </a:ext>
            </a:extLst>
          </p:cNvPr>
          <p:cNvSpPr txBox="1">
            <a:spLocks/>
          </p:cNvSpPr>
          <p:nvPr/>
        </p:nvSpPr>
        <p:spPr>
          <a:xfrm>
            <a:off x="8116830" y="2592635"/>
            <a:ext cx="291181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Market mainly in SP</a:t>
            </a:r>
          </a:p>
          <a:p>
            <a:r>
              <a:rPr lang="en-US" altLang="zh-CN" sz="2000" dirty="0"/>
              <a:t>Some</a:t>
            </a:r>
            <a:r>
              <a:rPr lang="zh-CN" altLang="en-US" sz="2000" dirty="0"/>
              <a:t> </a:t>
            </a:r>
            <a:r>
              <a:rPr lang="en-US" altLang="zh-CN" sz="2000" dirty="0"/>
              <a:t>high</a:t>
            </a:r>
            <a:r>
              <a:rPr lang="zh-CN" altLang="en-US" sz="2000" dirty="0"/>
              <a:t> </a:t>
            </a:r>
            <a:r>
              <a:rPr lang="en-US" altLang="zh-CN" sz="2000" dirty="0"/>
              <a:t>value</a:t>
            </a:r>
            <a:r>
              <a:rPr lang="zh-CN" altLang="en-US" sz="2000" dirty="0"/>
              <a:t> </a:t>
            </a:r>
            <a:r>
              <a:rPr lang="en-US" altLang="zh-CN" sz="2000" dirty="0"/>
              <a:t>Customer</a:t>
            </a:r>
            <a:r>
              <a:rPr lang="zh-CN" altLang="en-US" sz="2000" dirty="0"/>
              <a:t> </a:t>
            </a:r>
            <a:r>
              <a:rPr lang="en-US" altLang="zh-CN" sz="2000" dirty="0"/>
              <a:t>located</a:t>
            </a:r>
            <a:r>
              <a:rPr lang="zh-CN" altLang="en-US" sz="2000" dirty="0"/>
              <a:t> </a:t>
            </a:r>
            <a:r>
              <a:rPr lang="en-US" altLang="zh-CN" sz="2000" dirty="0"/>
              <a:t>in</a:t>
            </a:r>
            <a:r>
              <a:rPr lang="zh-CN" altLang="en-US" sz="2000" dirty="0"/>
              <a:t> </a:t>
            </a:r>
            <a:r>
              <a:rPr lang="en-US" altLang="zh-CN" sz="2000" dirty="0"/>
              <a:t>small</a:t>
            </a:r>
            <a:r>
              <a:rPr lang="zh-CN" altLang="en-US" sz="2000" dirty="0"/>
              <a:t> </a:t>
            </a:r>
            <a:r>
              <a:rPr lang="en-US" altLang="zh-CN" sz="2000" dirty="0"/>
              <a:t>Market</a:t>
            </a:r>
          </a:p>
          <a:p>
            <a:endParaRPr lang="zh-CN" altLang="en-US" sz="2000" dirty="0"/>
          </a:p>
        </p:txBody>
      </p:sp>
    </p:spTree>
    <p:extLst>
      <p:ext uri="{BB962C8B-B14F-4D97-AF65-F5344CB8AC3E}">
        <p14:creationId xmlns:p14="http://schemas.microsoft.com/office/powerpoint/2010/main" val="266622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ED50-6B8B-8EAC-7CF1-1DBBEB7C485A}"/>
              </a:ext>
            </a:extLst>
          </p:cNvPr>
          <p:cNvSpPr>
            <a:spLocks noGrp="1"/>
          </p:cNvSpPr>
          <p:nvPr>
            <p:ph type="title"/>
          </p:nvPr>
        </p:nvSpPr>
        <p:spPr/>
        <p:txBody>
          <a:bodyPr/>
          <a:lstStyle/>
          <a:p>
            <a:r>
              <a:rPr lang="en-AU" altLang="zh-CN" dirty="0"/>
              <a:t>Key takeaway</a:t>
            </a:r>
            <a:endParaRPr lang="zh-CN" altLang="en-US" dirty="0"/>
          </a:p>
        </p:txBody>
      </p:sp>
      <p:sp>
        <p:nvSpPr>
          <p:cNvPr id="7" name="Rectangle 6">
            <a:extLst>
              <a:ext uri="{FF2B5EF4-FFF2-40B4-BE49-F238E27FC236}">
                <a16:creationId xmlns:a16="http://schemas.microsoft.com/office/drawing/2014/main" id="{01CFD4F6-34FF-609B-827B-0796EE3AF896}"/>
              </a:ext>
            </a:extLst>
          </p:cNvPr>
          <p:cNvSpPr/>
          <p:nvPr/>
        </p:nvSpPr>
        <p:spPr>
          <a:xfrm>
            <a:off x="548640" y="2306154"/>
            <a:ext cx="11753557" cy="2585323"/>
          </a:xfrm>
          <a:prstGeom prst="rect">
            <a:avLst/>
          </a:prstGeom>
          <a:noFill/>
        </p:spPr>
        <p:txBody>
          <a:bodyPr wrap="square" lIns="91440" tIns="45720" rIns="91440" bIns="45720">
            <a:spAutoFit/>
          </a:bodyPr>
          <a:lstStyle/>
          <a:p>
            <a:pPr algn="ctr"/>
            <a:r>
              <a:rPr lang="en-AU" altLang="zh-CN" sz="5400" b="0" cap="none" spc="0" dirty="0">
                <a:ln w="0"/>
                <a:solidFill>
                  <a:schemeClr val="accent1"/>
                </a:solidFill>
                <a:effectLst>
                  <a:outerShdw blurRad="38100" dist="25400" dir="5400000" algn="ctr" rotWithShape="0">
                    <a:srgbClr val="6E747A">
                      <a:alpha val="43000"/>
                    </a:srgbClr>
                  </a:outerShdw>
                </a:effectLst>
              </a:rPr>
              <a:t>One time purchase is the key reason for sales drop and need to solve, but how?</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0048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6A13-2678-B936-90B5-C790042E33F9}"/>
              </a:ext>
            </a:extLst>
          </p:cNvPr>
          <p:cNvSpPr>
            <a:spLocks noGrp="1"/>
          </p:cNvSpPr>
          <p:nvPr>
            <p:ph type="title"/>
          </p:nvPr>
        </p:nvSpPr>
        <p:spPr/>
        <p:txBody>
          <a:bodyPr/>
          <a:lstStyle/>
          <a:p>
            <a:r>
              <a:rPr lang="en-US" altLang="zh-CN" dirty="0"/>
              <a:t>Outlines</a:t>
            </a:r>
            <a:endParaRPr lang="zh-CN" altLang="en-US" dirty="0"/>
          </a:p>
        </p:txBody>
      </p:sp>
      <p:graphicFrame>
        <p:nvGraphicFramePr>
          <p:cNvPr id="4" name="Content Placeholder 3">
            <a:extLst>
              <a:ext uri="{FF2B5EF4-FFF2-40B4-BE49-F238E27FC236}">
                <a16:creationId xmlns:a16="http://schemas.microsoft.com/office/drawing/2014/main" id="{FAF609EB-25FF-D96A-471E-6FBEF59F9F87}"/>
              </a:ext>
            </a:extLst>
          </p:cNvPr>
          <p:cNvGraphicFramePr>
            <a:graphicFrameLocks noGrp="1"/>
          </p:cNvGraphicFramePr>
          <p:nvPr>
            <p:ph idx="1"/>
            <p:extLst>
              <p:ext uri="{D42A27DB-BD31-4B8C-83A1-F6EECF244321}">
                <p14:modId xmlns:p14="http://schemas.microsoft.com/office/powerpoint/2010/main" val="20136744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660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27B2-819E-D4BB-8C88-EDC517CF7229}"/>
              </a:ext>
            </a:extLst>
          </p:cNvPr>
          <p:cNvSpPr>
            <a:spLocks noGrp="1"/>
          </p:cNvSpPr>
          <p:nvPr>
            <p:ph type="title"/>
          </p:nvPr>
        </p:nvSpPr>
        <p:spPr/>
        <p:txBody>
          <a:bodyPr/>
          <a:lstStyle/>
          <a:p>
            <a:r>
              <a:rPr lang="en-US" altLang="zh-CN" dirty="0"/>
              <a:t>Background</a:t>
            </a:r>
            <a:endParaRPr lang="zh-CN" altLang="en-US" dirty="0"/>
          </a:p>
        </p:txBody>
      </p:sp>
      <p:graphicFrame>
        <p:nvGraphicFramePr>
          <p:cNvPr id="4" name="Content Placeholder 3">
            <a:extLst>
              <a:ext uri="{FF2B5EF4-FFF2-40B4-BE49-F238E27FC236}">
                <a16:creationId xmlns:a16="http://schemas.microsoft.com/office/drawing/2014/main" id="{50242BC8-FF33-CA40-4457-07B608CCF27D}"/>
              </a:ext>
            </a:extLst>
          </p:cNvPr>
          <p:cNvGraphicFramePr>
            <a:graphicFrameLocks noGrp="1"/>
          </p:cNvGraphicFramePr>
          <p:nvPr>
            <p:ph idx="1"/>
            <p:extLst>
              <p:ext uri="{D42A27DB-BD31-4B8C-83A1-F6EECF244321}">
                <p14:modId xmlns:p14="http://schemas.microsoft.com/office/powerpoint/2010/main" val="1608703400"/>
              </p:ext>
            </p:extLst>
          </p:nvPr>
        </p:nvGraphicFramePr>
        <p:xfrm>
          <a:off x="838200" y="1825625"/>
          <a:ext cx="6610350" cy="432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67CA9EA8-1EA8-6B09-A39E-AF417012BDA2}"/>
              </a:ext>
            </a:extLst>
          </p:cNvPr>
          <p:cNvSpPr/>
          <p:nvPr/>
        </p:nvSpPr>
        <p:spPr>
          <a:xfrm>
            <a:off x="6784975" y="2865437"/>
            <a:ext cx="1276350"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DAC8B93C-A84B-11F3-93F4-B9D084B396A0}"/>
              </a:ext>
            </a:extLst>
          </p:cNvPr>
          <p:cNvSpPr txBox="1"/>
          <p:nvPr/>
        </p:nvSpPr>
        <p:spPr>
          <a:xfrm>
            <a:off x="8199120" y="1825625"/>
            <a:ext cx="2529840" cy="2031325"/>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Identify abnormal data</a:t>
            </a:r>
            <a:endParaRPr lang="en-AU" altLang="zh-CN" dirty="0">
              <a:solidFill>
                <a:schemeClr val="bg1"/>
              </a:solidFill>
            </a:endParaRPr>
          </a:p>
          <a:p>
            <a:pPr marL="285750" indent="-285750">
              <a:buFont typeface="Arial" panose="020B0604020202020204" pitchFamily="34" charset="0"/>
              <a:buChar char="•"/>
            </a:pPr>
            <a:r>
              <a:rPr lang="en-AU" altLang="zh-CN" dirty="0">
                <a:solidFill>
                  <a:schemeClr val="bg1"/>
                </a:solidFill>
              </a:rPr>
              <a:t>Extract insights from business data</a:t>
            </a:r>
          </a:p>
          <a:p>
            <a:pPr marL="285750" indent="-285750">
              <a:buFont typeface="Arial" panose="020B0604020202020204" pitchFamily="34" charset="0"/>
              <a:buChar char="•"/>
            </a:pPr>
            <a:r>
              <a:rPr lang="en-AU" altLang="zh-CN" dirty="0">
                <a:solidFill>
                  <a:schemeClr val="bg1"/>
                </a:solidFill>
              </a:rPr>
              <a:t>Know more about Customers</a:t>
            </a:r>
          </a:p>
          <a:p>
            <a:pPr marL="285750" indent="-285750">
              <a:buFont typeface="Arial" panose="020B0604020202020204" pitchFamily="34" charset="0"/>
              <a:buChar char="•"/>
            </a:pPr>
            <a:endParaRPr lang="zh-CN" altLang="en-US" dirty="0">
              <a:solidFill>
                <a:schemeClr val="bg1"/>
              </a:solidFill>
            </a:endParaRPr>
          </a:p>
        </p:txBody>
      </p:sp>
      <p:sp>
        <p:nvSpPr>
          <p:cNvPr id="8" name="Arrow: Right 7">
            <a:extLst>
              <a:ext uri="{FF2B5EF4-FFF2-40B4-BE49-F238E27FC236}">
                <a16:creationId xmlns:a16="http://schemas.microsoft.com/office/drawing/2014/main" id="{20DA4273-1094-306A-F92B-1525C3276EF4}"/>
              </a:ext>
            </a:extLst>
          </p:cNvPr>
          <p:cNvSpPr/>
          <p:nvPr/>
        </p:nvSpPr>
        <p:spPr>
          <a:xfrm rot="5400000">
            <a:off x="8831580" y="4246245"/>
            <a:ext cx="1276350"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A18359DD-003C-0864-5B81-02A88DBEB2D8}"/>
              </a:ext>
            </a:extLst>
          </p:cNvPr>
          <p:cNvSpPr txBox="1"/>
          <p:nvPr/>
        </p:nvSpPr>
        <p:spPr>
          <a:xfrm>
            <a:off x="7880985" y="5549940"/>
            <a:ext cx="1583055" cy="923330"/>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Data-Driven Strategy</a:t>
            </a:r>
            <a:endParaRPr lang="zh-CN" altLang="en-US" dirty="0">
              <a:solidFill>
                <a:schemeClr val="bg1"/>
              </a:solidFill>
            </a:endParaRPr>
          </a:p>
        </p:txBody>
      </p:sp>
      <p:pic>
        <p:nvPicPr>
          <p:cNvPr id="2050" name="Picture 2" descr="Kobe Bryant Calls 2010 Lakers-Celtics NBA Finals His Favorite Playoff  Series | News, Scores, Highlights, Stats, and Rumors | Bleacher Report">
            <a:extLst>
              <a:ext uri="{FF2B5EF4-FFF2-40B4-BE49-F238E27FC236}">
                <a16:creationId xmlns:a16="http://schemas.microsoft.com/office/drawing/2014/main" id="{AC0FDDBA-9911-E9B9-6698-8830E7C9C7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70744" y="5419526"/>
            <a:ext cx="1583056" cy="105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9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4216-446A-2A75-76CF-D1674AEF6D76}"/>
              </a:ext>
            </a:extLst>
          </p:cNvPr>
          <p:cNvSpPr>
            <a:spLocks noGrp="1"/>
          </p:cNvSpPr>
          <p:nvPr>
            <p:ph type="title"/>
          </p:nvPr>
        </p:nvSpPr>
        <p:spPr/>
        <p:txBody>
          <a:bodyPr/>
          <a:lstStyle/>
          <a:p>
            <a:r>
              <a:rPr lang="en-AU" altLang="zh-CN" dirty="0"/>
              <a:t>Segmentation </a:t>
            </a:r>
            <a:endParaRPr lang="zh-CN" altLang="en-US" dirty="0"/>
          </a:p>
        </p:txBody>
      </p:sp>
      <p:graphicFrame>
        <p:nvGraphicFramePr>
          <p:cNvPr id="4" name="Content Placeholder 3">
            <a:extLst>
              <a:ext uri="{FF2B5EF4-FFF2-40B4-BE49-F238E27FC236}">
                <a16:creationId xmlns:a16="http://schemas.microsoft.com/office/drawing/2014/main" id="{EE5DEBA5-99DD-160F-6CF8-F42C8FED5369}"/>
              </a:ext>
            </a:extLst>
          </p:cNvPr>
          <p:cNvGraphicFramePr>
            <a:graphicFrameLocks noGrp="1"/>
          </p:cNvGraphicFramePr>
          <p:nvPr>
            <p:ph idx="1"/>
            <p:extLst>
              <p:ext uri="{D42A27DB-BD31-4B8C-83A1-F6EECF244321}">
                <p14:modId xmlns:p14="http://schemas.microsoft.com/office/powerpoint/2010/main" val="10521934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36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Recency, Frequency and Monetary Value (RFM) Analysis?">
            <a:extLst>
              <a:ext uri="{FF2B5EF4-FFF2-40B4-BE49-F238E27FC236}">
                <a16:creationId xmlns:a16="http://schemas.microsoft.com/office/drawing/2014/main" id="{24D2D949-BB22-4042-A914-AE1D289F85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6" y="1852669"/>
            <a:ext cx="5491897" cy="33733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01737D-859D-A020-B16C-17B48B47D492}"/>
              </a:ext>
            </a:extLst>
          </p:cNvPr>
          <p:cNvSpPr>
            <a:spLocks noGrp="1"/>
          </p:cNvSpPr>
          <p:nvPr>
            <p:ph type="title"/>
          </p:nvPr>
        </p:nvSpPr>
        <p:spPr/>
        <p:txBody>
          <a:bodyPr/>
          <a:lstStyle/>
          <a:p>
            <a:r>
              <a:rPr lang="en-AU" altLang="zh-CN" dirty="0" err="1"/>
              <a:t>Receny</a:t>
            </a:r>
            <a:r>
              <a:rPr lang="en-AU" altLang="zh-CN" dirty="0"/>
              <a:t>, frequency, monetary analysis (RFM)</a:t>
            </a:r>
            <a:endParaRPr lang="zh-CN" altLang="en-US" dirty="0"/>
          </a:p>
        </p:txBody>
      </p:sp>
      <p:pic>
        <p:nvPicPr>
          <p:cNvPr id="7" name="Picture 6">
            <a:extLst>
              <a:ext uri="{FF2B5EF4-FFF2-40B4-BE49-F238E27FC236}">
                <a16:creationId xmlns:a16="http://schemas.microsoft.com/office/drawing/2014/main" id="{C18FE7B6-610A-BD8B-E5A4-3833AFB81A71}"/>
              </a:ext>
            </a:extLst>
          </p:cNvPr>
          <p:cNvPicPr>
            <a:picLocks noChangeAspect="1"/>
          </p:cNvPicPr>
          <p:nvPr/>
        </p:nvPicPr>
        <p:blipFill>
          <a:blip r:embed="rId4"/>
          <a:stretch>
            <a:fillRect/>
          </a:stretch>
        </p:blipFill>
        <p:spPr>
          <a:xfrm>
            <a:off x="6273800" y="2464586"/>
            <a:ext cx="5794864" cy="2043127"/>
          </a:xfrm>
          <a:prstGeom prst="rect">
            <a:avLst/>
          </a:prstGeom>
        </p:spPr>
      </p:pic>
      <p:pic>
        <p:nvPicPr>
          <p:cNvPr id="5" name="Picture 4">
            <a:extLst>
              <a:ext uri="{FF2B5EF4-FFF2-40B4-BE49-F238E27FC236}">
                <a16:creationId xmlns:a16="http://schemas.microsoft.com/office/drawing/2014/main" id="{D190824B-7A7B-0AF8-0691-8E8491F2518C}"/>
              </a:ext>
            </a:extLst>
          </p:cNvPr>
          <p:cNvPicPr>
            <a:picLocks noChangeAspect="1"/>
          </p:cNvPicPr>
          <p:nvPr/>
        </p:nvPicPr>
        <p:blipFill>
          <a:blip r:embed="rId5"/>
          <a:stretch>
            <a:fillRect/>
          </a:stretch>
        </p:blipFill>
        <p:spPr>
          <a:xfrm>
            <a:off x="7981201" y="4612608"/>
            <a:ext cx="4087463" cy="1965943"/>
          </a:xfrm>
          <a:prstGeom prst="rect">
            <a:avLst/>
          </a:prstGeom>
        </p:spPr>
      </p:pic>
    </p:spTree>
    <p:extLst>
      <p:ext uri="{BB962C8B-B14F-4D97-AF65-F5344CB8AC3E}">
        <p14:creationId xmlns:p14="http://schemas.microsoft.com/office/powerpoint/2010/main" val="377293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726-17FD-5BD5-3B59-A0A27B1C1FD1}"/>
              </a:ext>
            </a:extLst>
          </p:cNvPr>
          <p:cNvSpPr>
            <a:spLocks noGrp="1"/>
          </p:cNvSpPr>
          <p:nvPr>
            <p:ph type="title"/>
          </p:nvPr>
        </p:nvSpPr>
        <p:spPr>
          <a:xfrm>
            <a:off x="793662" y="386930"/>
            <a:ext cx="10066122" cy="1298448"/>
          </a:xfrm>
        </p:spPr>
        <p:txBody>
          <a:bodyPr anchor="b">
            <a:normAutofit/>
          </a:bodyPr>
          <a:lstStyle/>
          <a:p>
            <a:r>
              <a:rPr lang="en-US" altLang="zh-CN" sz="4800"/>
              <a:t>RFM Analysis Method</a:t>
            </a:r>
            <a:endParaRPr lang="zh-CN" altLang="en-US" sz="480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421B8949-8659-1850-E021-C10CD01BACCF}"/>
              </a:ext>
            </a:extLst>
          </p:cNvPr>
          <p:cNvPicPr>
            <a:picLocks noChangeAspect="1"/>
          </p:cNvPicPr>
          <p:nvPr/>
        </p:nvPicPr>
        <p:blipFill>
          <a:blip r:embed="rId3"/>
          <a:stretch>
            <a:fillRect/>
          </a:stretch>
        </p:blipFill>
        <p:spPr>
          <a:xfrm>
            <a:off x="5911532" y="3633214"/>
            <a:ext cx="5150277" cy="1416326"/>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C6E447EB-50FF-12C2-D5AE-267E5D25CD81}"/>
              </a:ext>
            </a:extLst>
          </p:cNvPr>
          <p:cNvGraphicFramePr>
            <a:graphicFrameLocks noGrp="1"/>
          </p:cNvGraphicFramePr>
          <p:nvPr>
            <p:ph idx="1"/>
            <p:extLst>
              <p:ext uri="{D42A27DB-BD31-4B8C-83A1-F6EECF244321}">
                <p14:modId xmlns:p14="http://schemas.microsoft.com/office/powerpoint/2010/main" val="1711161168"/>
              </p:ext>
            </p:extLst>
          </p:nvPr>
        </p:nvGraphicFramePr>
        <p:xfrm>
          <a:off x="793661" y="2599509"/>
          <a:ext cx="4530898" cy="3639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334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34F5-41AA-F669-FBEC-6548AC58A732}"/>
              </a:ext>
            </a:extLst>
          </p:cNvPr>
          <p:cNvSpPr>
            <a:spLocks noGrp="1"/>
          </p:cNvSpPr>
          <p:nvPr>
            <p:ph type="title"/>
          </p:nvPr>
        </p:nvSpPr>
        <p:spPr>
          <a:xfrm>
            <a:off x="749595" y="240241"/>
            <a:ext cx="10332310" cy="1228299"/>
          </a:xfrm>
        </p:spPr>
        <p:txBody>
          <a:bodyPr>
            <a:normAutofit/>
          </a:bodyPr>
          <a:lstStyle/>
          <a:p>
            <a:r>
              <a:rPr lang="en-US" altLang="zh-CN" sz="4000" dirty="0"/>
              <a:t>Customer RFM Segments</a:t>
            </a:r>
            <a:endParaRPr lang="zh-CN" altLang="en-US" sz="4000" dirty="0"/>
          </a:p>
        </p:txBody>
      </p:sp>
      <p:sp>
        <p:nvSpPr>
          <p:cNvPr id="12" name="Content Placeholder 10">
            <a:extLst>
              <a:ext uri="{FF2B5EF4-FFF2-40B4-BE49-F238E27FC236}">
                <a16:creationId xmlns:a16="http://schemas.microsoft.com/office/drawing/2014/main" id="{3B9A5A76-61B3-32A4-6C0C-FB3D41435276}"/>
              </a:ext>
            </a:extLst>
          </p:cNvPr>
          <p:cNvSpPr>
            <a:spLocks noGrp="1"/>
          </p:cNvSpPr>
          <p:nvPr>
            <p:ph idx="1"/>
          </p:nvPr>
        </p:nvSpPr>
        <p:spPr>
          <a:xfrm>
            <a:off x="313553" y="1856509"/>
            <a:ext cx="4611737" cy="4518891"/>
          </a:xfrm>
        </p:spPr>
        <p:txBody>
          <a:bodyPr anchor="ctr">
            <a:normAutofit fontScale="77500" lnSpcReduction="20000"/>
          </a:bodyPr>
          <a:lstStyle/>
          <a:p>
            <a:pPr marL="0" indent="0">
              <a:buNone/>
            </a:pPr>
            <a:endParaRPr lang="en-US" sz="2000" b="1" dirty="0"/>
          </a:p>
          <a:p>
            <a:pPr marL="0" indent="0">
              <a:buNone/>
            </a:pPr>
            <a:endParaRPr lang="en-US" sz="2000" b="1" dirty="0"/>
          </a:p>
          <a:p>
            <a:pPr marL="0" indent="0">
              <a:buNone/>
            </a:pPr>
            <a:r>
              <a:rPr lang="en-US" sz="2000" b="1" dirty="0"/>
              <a:t>Interpretation &amp; Strategy</a:t>
            </a:r>
          </a:p>
          <a:p>
            <a:pPr marL="0" indent="0">
              <a:buNone/>
            </a:pPr>
            <a:r>
              <a:rPr lang="en-US" sz="2000" b="1" dirty="0"/>
              <a:t>High Risk Segments:</a:t>
            </a:r>
          </a:p>
          <a:p>
            <a:r>
              <a:rPr lang="en-US" sz="2000" dirty="0"/>
              <a:t>Large Group, Risk of Churning</a:t>
            </a:r>
          </a:p>
          <a:p>
            <a:r>
              <a:rPr lang="en-US" sz="2000" dirty="0"/>
              <a:t>personalized offers &amp; C</a:t>
            </a:r>
            <a:r>
              <a:rPr lang="en-US" altLang="zh-CN" sz="2000" dirty="0"/>
              <a:t>o</a:t>
            </a:r>
            <a:r>
              <a:rPr lang="en-US" sz="2000" dirty="0"/>
              <a:t>mmunication</a:t>
            </a:r>
          </a:p>
          <a:p>
            <a:pPr marL="0" indent="0">
              <a:buNone/>
            </a:pPr>
            <a:r>
              <a:rPr lang="en-US" sz="2000" b="1" dirty="0"/>
              <a:t>Growth Potential Group:</a:t>
            </a:r>
          </a:p>
          <a:p>
            <a:r>
              <a:rPr lang="en-US" sz="2000" dirty="0"/>
              <a:t>Half Size of HRS</a:t>
            </a:r>
          </a:p>
          <a:p>
            <a:r>
              <a:rPr lang="en-US" altLang="zh-CN" sz="2000" dirty="0"/>
              <a:t>Engagement</a:t>
            </a:r>
            <a:endParaRPr lang="en-US" sz="2000" dirty="0"/>
          </a:p>
          <a:p>
            <a:pPr marL="0" indent="0">
              <a:buNone/>
            </a:pPr>
            <a:r>
              <a:rPr lang="en-US" sz="2000" b="1" dirty="0"/>
              <a:t>Core Customers Group:</a:t>
            </a:r>
          </a:p>
          <a:p>
            <a:r>
              <a:rPr lang="en-US" sz="2000" dirty="0"/>
              <a:t>Similar size with GPG</a:t>
            </a:r>
          </a:p>
          <a:p>
            <a:r>
              <a:rPr lang="en-US" sz="2000" dirty="0"/>
              <a:t>Loyalty rewards</a:t>
            </a:r>
          </a:p>
          <a:p>
            <a:pPr marL="0" indent="0">
              <a:buNone/>
            </a:pPr>
            <a:r>
              <a:rPr lang="en-US" sz="2000" b="1" dirty="0"/>
              <a:t>Low Engagement Group:</a:t>
            </a:r>
          </a:p>
          <a:p>
            <a:r>
              <a:rPr lang="en-US" sz="2000" dirty="0"/>
              <a:t>Least segment</a:t>
            </a:r>
          </a:p>
          <a:p>
            <a:r>
              <a:rPr lang="en-US" altLang="zh-CN" sz="2000" dirty="0"/>
              <a:t>remind of Company value, further analysis</a:t>
            </a:r>
            <a:endParaRPr lang="en-US" sz="2000" dirty="0"/>
          </a:p>
          <a:p>
            <a:pPr marL="0" indent="0">
              <a:buNone/>
            </a:pPr>
            <a:endParaRPr lang="en-US" sz="2000" dirty="0"/>
          </a:p>
          <a:p>
            <a:pPr marL="0" indent="0">
              <a:buNone/>
            </a:pPr>
            <a:endParaRPr lang="en-US" sz="2000" dirty="0"/>
          </a:p>
          <a:p>
            <a:endParaRPr lang="en-US" sz="2000" dirty="0"/>
          </a:p>
        </p:txBody>
      </p:sp>
      <p:pic>
        <p:nvPicPr>
          <p:cNvPr id="6" name="Picture 5">
            <a:extLst>
              <a:ext uri="{FF2B5EF4-FFF2-40B4-BE49-F238E27FC236}">
                <a16:creationId xmlns:a16="http://schemas.microsoft.com/office/drawing/2014/main" id="{4A6868B9-E7F9-BD5F-D088-E16C62A95C3C}"/>
              </a:ext>
            </a:extLst>
          </p:cNvPr>
          <p:cNvPicPr>
            <a:picLocks noChangeAspect="1"/>
          </p:cNvPicPr>
          <p:nvPr/>
        </p:nvPicPr>
        <p:blipFill>
          <a:blip r:embed="rId3"/>
          <a:stretch>
            <a:fillRect/>
          </a:stretch>
        </p:blipFill>
        <p:spPr>
          <a:xfrm>
            <a:off x="4867775" y="1242111"/>
            <a:ext cx="6664037" cy="4894231"/>
          </a:xfrm>
          <a:prstGeom prst="rect">
            <a:avLst/>
          </a:prstGeom>
        </p:spPr>
      </p:pic>
    </p:spTree>
    <p:extLst>
      <p:ext uri="{BB962C8B-B14F-4D97-AF65-F5344CB8AC3E}">
        <p14:creationId xmlns:p14="http://schemas.microsoft.com/office/powerpoint/2010/main" val="2999968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19FB-622A-2821-F507-91F438CA7DD8}"/>
              </a:ext>
            </a:extLst>
          </p:cNvPr>
          <p:cNvSpPr>
            <a:spLocks noGrp="1"/>
          </p:cNvSpPr>
          <p:nvPr>
            <p:ph type="title"/>
          </p:nvPr>
        </p:nvSpPr>
        <p:spPr/>
        <p:txBody>
          <a:bodyPr/>
          <a:lstStyle/>
          <a:p>
            <a:r>
              <a:rPr lang="en-AU" altLang="zh-CN" dirty="0"/>
              <a:t>Order K-mean Clustering</a:t>
            </a:r>
            <a:endParaRPr lang="zh-CN" altLang="en-US" dirty="0"/>
          </a:p>
        </p:txBody>
      </p:sp>
      <p:pic>
        <p:nvPicPr>
          <p:cNvPr id="2052" name="Picture 4" descr="Customer-segmentation for differentiated targeting in marketing using  clustering analysis | by Debayan Mitra | Analytics Vidhya | Medium">
            <a:extLst>
              <a:ext uri="{FF2B5EF4-FFF2-40B4-BE49-F238E27FC236}">
                <a16:creationId xmlns:a16="http://schemas.microsoft.com/office/drawing/2014/main" id="{BE727DA3-04C4-C8FB-9833-F0ACB7CD0D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06307"/>
            <a:ext cx="103574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68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5726-17FD-5BD5-3B59-A0A27B1C1FD1}"/>
              </a:ext>
            </a:extLst>
          </p:cNvPr>
          <p:cNvSpPr>
            <a:spLocks noGrp="1"/>
          </p:cNvSpPr>
          <p:nvPr>
            <p:ph type="title"/>
          </p:nvPr>
        </p:nvSpPr>
        <p:spPr>
          <a:xfrm>
            <a:off x="838200" y="371475"/>
            <a:ext cx="10515600" cy="1325563"/>
          </a:xfrm>
        </p:spPr>
        <p:txBody>
          <a:bodyPr/>
          <a:lstStyle/>
          <a:p>
            <a:r>
              <a:rPr lang="en-US" altLang="zh-CN" dirty="0"/>
              <a:t>Order K-means Clustering- Method</a:t>
            </a:r>
            <a:endParaRPr lang="zh-CN" altLang="en-US" dirty="0"/>
          </a:p>
        </p:txBody>
      </p:sp>
      <p:graphicFrame>
        <p:nvGraphicFramePr>
          <p:cNvPr id="6" name="Content Placeholder 5">
            <a:extLst>
              <a:ext uri="{FF2B5EF4-FFF2-40B4-BE49-F238E27FC236}">
                <a16:creationId xmlns:a16="http://schemas.microsoft.com/office/drawing/2014/main" id="{C6E447EB-50FF-12C2-D5AE-267E5D25CD81}"/>
              </a:ext>
            </a:extLst>
          </p:cNvPr>
          <p:cNvGraphicFramePr>
            <a:graphicFrameLocks noGrp="1"/>
          </p:cNvGraphicFramePr>
          <p:nvPr>
            <p:ph idx="1"/>
            <p:extLst>
              <p:ext uri="{D42A27DB-BD31-4B8C-83A1-F6EECF244321}">
                <p14:modId xmlns:p14="http://schemas.microsoft.com/office/powerpoint/2010/main" val="19510661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77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D0FD-B6BE-BEAE-5A07-DBA41B7199B6}"/>
              </a:ext>
            </a:extLst>
          </p:cNvPr>
          <p:cNvSpPr>
            <a:spLocks noGrp="1"/>
          </p:cNvSpPr>
          <p:nvPr>
            <p:ph type="title"/>
          </p:nvPr>
        </p:nvSpPr>
        <p:spPr/>
        <p:txBody>
          <a:bodyPr/>
          <a:lstStyle/>
          <a:p>
            <a:r>
              <a:rPr lang="en-US" altLang="zh-CN" dirty="0"/>
              <a:t>Order K-means Clustering- PCA</a:t>
            </a:r>
            <a:endParaRPr lang="zh-CN" altLang="en-US" dirty="0"/>
          </a:p>
        </p:txBody>
      </p:sp>
      <p:pic>
        <p:nvPicPr>
          <p:cNvPr id="5" name="Content Placeholder 4">
            <a:extLst>
              <a:ext uri="{FF2B5EF4-FFF2-40B4-BE49-F238E27FC236}">
                <a16:creationId xmlns:a16="http://schemas.microsoft.com/office/drawing/2014/main" id="{152AB1C5-36D7-EF21-DF9F-4BB5B4444536}"/>
              </a:ext>
            </a:extLst>
          </p:cNvPr>
          <p:cNvPicPr>
            <a:picLocks noGrp="1" noChangeAspect="1"/>
          </p:cNvPicPr>
          <p:nvPr>
            <p:ph idx="1"/>
          </p:nvPr>
        </p:nvPicPr>
        <p:blipFill>
          <a:blip r:embed="rId3"/>
          <a:stretch>
            <a:fillRect/>
          </a:stretch>
        </p:blipFill>
        <p:spPr>
          <a:xfrm>
            <a:off x="6070185" y="2285651"/>
            <a:ext cx="5283615" cy="3178760"/>
          </a:xfrm>
        </p:spPr>
      </p:pic>
      <p:sp>
        <p:nvSpPr>
          <p:cNvPr id="9" name="Content Placeholder 10">
            <a:extLst>
              <a:ext uri="{FF2B5EF4-FFF2-40B4-BE49-F238E27FC236}">
                <a16:creationId xmlns:a16="http://schemas.microsoft.com/office/drawing/2014/main" id="{C75CE77F-FF16-46A4-3761-A97EDAE53BB9}"/>
              </a:ext>
            </a:extLst>
          </p:cNvPr>
          <p:cNvSpPr txBox="1">
            <a:spLocks/>
          </p:cNvSpPr>
          <p:nvPr/>
        </p:nvSpPr>
        <p:spPr>
          <a:xfrm>
            <a:off x="838200" y="1765069"/>
            <a:ext cx="4611737" cy="451889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p>
          <a:p>
            <a:pPr marL="0" indent="0">
              <a:buFont typeface="Arial" panose="020B0604020202020204" pitchFamily="34" charset="0"/>
              <a:buNone/>
            </a:pPr>
            <a:endParaRPr lang="en-US" sz="2000" b="1" dirty="0"/>
          </a:p>
          <a:p>
            <a:pPr marL="0" indent="0">
              <a:buFont typeface="Arial" panose="020B0604020202020204" pitchFamily="34" charset="0"/>
              <a:buNone/>
            </a:pPr>
            <a:r>
              <a:rPr lang="en-US" sz="2000" b="1" dirty="0"/>
              <a:t>Interpretation:</a:t>
            </a:r>
          </a:p>
          <a:p>
            <a:pPr marL="0" indent="0">
              <a:buNone/>
            </a:pPr>
            <a:r>
              <a:rPr lang="en-US" sz="2000" b="1" dirty="0"/>
              <a:t>PC1</a:t>
            </a:r>
          </a:p>
          <a:p>
            <a:r>
              <a:rPr lang="en-US" sz="2000" dirty="0"/>
              <a:t>Product volume &amp; Weight</a:t>
            </a:r>
          </a:p>
          <a:p>
            <a:pPr marL="0" indent="0">
              <a:buFont typeface="Arial" panose="020B0604020202020204" pitchFamily="34" charset="0"/>
              <a:buNone/>
            </a:pPr>
            <a:r>
              <a:rPr lang="en-US" sz="2000" b="1" dirty="0"/>
              <a:t>PC2</a:t>
            </a:r>
          </a:p>
          <a:p>
            <a:r>
              <a:rPr lang="en-US" sz="2000" dirty="0"/>
              <a:t>Time Cost ( Received time- Order Time)</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endParaRPr lang="en-US" sz="2000" dirty="0"/>
          </a:p>
        </p:txBody>
      </p:sp>
    </p:spTree>
    <p:extLst>
      <p:ext uri="{BB962C8B-B14F-4D97-AF65-F5344CB8AC3E}">
        <p14:creationId xmlns:p14="http://schemas.microsoft.com/office/powerpoint/2010/main" val="56149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D0FD-B6BE-BEAE-5A07-DBA41B7199B6}"/>
              </a:ext>
            </a:extLst>
          </p:cNvPr>
          <p:cNvSpPr>
            <a:spLocks noGrp="1"/>
          </p:cNvSpPr>
          <p:nvPr>
            <p:ph type="title"/>
          </p:nvPr>
        </p:nvSpPr>
        <p:spPr/>
        <p:txBody>
          <a:bodyPr/>
          <a:lstStyle/>
          <a:p>
            <a:r>
              <a:rPr lang="en-US" altLang="zh-CN" dirty="0"/>
              <a:t>Order K-means Clustering- Cluster analysis	</a:t>
            </a:r>
            <a:endParaRPr lang="zh-CN" altLang="en-US" dirty="0"/>
          </a:p>
        </p:txBody>
      </p:sp>
      <p:graphicFrame>
        <p:nvGraphicFramePr>
          <p:cNvPr id="11" name="Content Placeholder 10">
            <a:extLst>
              <a:ext uri="{FF2B5EF4-FFF2-40B4-BE49-F238E27FC236}">
                <a16:creationId xmlns:a16="http://schemas.microsoft.com/office/drawing/2014/main" id="{DD30A72C-B376-D32E-6E02-504A2AF3681B}"/>
              </a:ext>
            </a:extLst>
          </p:cNvPr>
          <p:cNvGraphicFramePr>
            <a:graphicFrameLocks noGrp="1"/>
          </p:cNvGraphicFramePr>
          <p:nvPr>
            <p:ph idx="1"/>
            <p:extLst>
              <p:ext uri="{D42A27DB-BD31-4B8C-83A1-F6EECF244321}">
                <p14:modId xmlns:p14="http://schemas.microsoft.com/office/powerpoint/2010/main" val="370473463"/>
              </p:ext>
            </p:extLst>
          </p:nvPr>
        </p:nvGraphicFramePr>
        <p:xfrm>
          <a:off x="7283003" y="4421154"/>
          <a:ext cx="4164894" cy="2040112"/>
        </p:xfrm>
        <a:graphic>
          <a:graphicData uri="http://schemas.openxmlformats.org/drawingml/2006/table">
            <a:tbl>
              <a:tblPr>
                <a:tableStyleId>{5C22544A-7EE6-4342-B048-85BDC9FD1C3A}</a:tableStyleId>
              </a:tblPr>
              <a:tblGrid>
                <a:gridCol w="669578">
                  <a:extLst>
                    <a:ext uri="{9D8B030D-6E8A-4147-A177-3AD203B41FA5}">
                      <a16:colId xmlns:a16="http://schemas.microsoft.com/office/drawing/2014/main" val="808264856"/>
                    </a:ext>
                  </a:extLst>
                </a:gridCol>
                <a:gridCol w="479147">
                  <a:extLst>
                    <a:ext uri="{9D8B030D-6E8A-4147-A177-3AD203B41FA5}">
                      <a16:colId xmlns:a16="http://schemas.microsoft.com/office/drawing/2014/main" val="4061622858"/>
                    </a:ext>
                  </a:extLst>
                </a:gridCol>
                <a:gridCol w="577434">
                  <a:extLst>
                    <a:ext uri="{9D8B030D-6E8A-4147-A177-3AD203B41FA5}">
                      <a16:colId xmlns:a16="http://schemas.microsoft.com/office/drawing/2014/main" val="2483129953"/>
                    </a:ext>
                  </a:extLst>
                </a:gridCol>
                <a:gridCol w="755579">
                  <a:extLst>
                    <a:ext uri="{9D8B030D-6E8A-4147-A177-3AD203B41FA5}">
                      <a16:colId xmlns:a16="http://schemas.microsoft.com/office/drawing/2014/main" val="481658096"/>
                    </a:ext>
                  </a:extLst>
                </a:gridCol>
                <a:gridCol w="466861">
                  <a:extLst>
                    <a:ext uri="{9D8B030D-6E8A-4147-A177-3AD203B41FA5}">
                      <a16:colId xmlns:a16="http://schemas.microsoft.com/office/drawing/2014/main" val="770791343"/>
                    </a:ext>
                  </a:extLst>
                </a:gridCol>
                <a:gridCol w="589719">
                  <a:extLst>
                    <a:ext uri="{9D8B030D-6E8A-4147-A177-3AD203B41FA5}">
                      <a16:colId xmlns:a16="http://schemas.microsoft.com/office/drawing/2014/main" val="217815621"/>
                    </a:ext>
                  </a:extLst>
                </a:gridCol>
                <a:gridCol w="313288">
                  <a:extLst>
                    <a:ext uri="{9D8B030D-6E8A-4147-A177-3AD203B41FA5}">
                      <a16:colId xmlns:a16="http://schemas.microsoft.com/office/drawing/2014/main" val="1126310279"/>
                    </a:ext>
                  </a:extLst>
                </a:gridCol>
                <a:gridCol w="313288">
                  <a:extLst>
                    <a:ext uri="{9D8B030D-6E8A-4147-A177-3AD203B41FA5}">
                      <a16:colId xmlns:a16="http://schemas.microsoft.com/office/drawing/2014/main" val="3019304233"/>
                    </a:ext>
                  </a:extLst>
                </a:gridCol>
              </a:tblGrid>
              <a:tr h="415103">
                <a:tc>
                  <a:txBody>
                    <a:bodyPr/>
                    <a:lstStyle/>
                    <a:p>
                      <a:pPr algn="l" fontAlgn="ctr"/>
                      <a:r>
                        <a:rPr lang="en-AU" sz="700" u="none" strike="noStrike">
                          <a:effectLst/>
                        </a:rPr>
                        <a:t>Cluster</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dirty="0">
                          <a:effectLst/>
                        </a:rPr>
                        <a:t>Total Cost</a:t>
                      </a: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Volume</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Product Weight (g)</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Time Cost</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Product Category</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dirty="0">
                          <a:effectLst/>
                        </a:rPr>
                        <a:t>State</a:t>
                      </a: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b="0" i="0" u="none" strike="noStrike" dirty="0">
                          <a:solidFill>
                            <a:srgbClr val="000000"/>
                          </a:solidFill>
                          <a:effectLst/>
                          <a:latin typeface="等线" panose="02010600030101010101" pitchFamily="2" charset="-122"/>
                          <a:ea typeface="等线" panose="02010600030101010101" pitchFamily="2" charset="-122"/>
                        </a:rPr>
                        <a:t>RFM</a:t>
                      </a:r>
                    </a:p>
                  </a:txBody>
                  <a:tcPr marL="2973" marR="2973" marT="2973" marB="0" anchor="ctr"/>
                </a:tc>
                <a:extLst>
                  <a:ext uri="{0D108BD9-81ED-4DB2-BD59-A6C34878D82A}">
                    <a16:rowId xmlns:a16="http://schemas.microsoft.com/office/drawing/2014/main" val="2087560192"/>
                  </a:ext>
                </a:extLst>
              </a:tr>
              <a:tr h="415103">
                <a:tc>
                  <a:txBody>
                    <a:bodyPr/>
                    <a:lstStyle/>
                    <a:p>
                      <a:pPr algn="r" fontAlgn="ctr"/>
                      <a:r>
                        <a:rPr lang="en-US" altLang="zh-CN" sz="700" u="none" strike="noStrike" dirty="0">
                          <a:effectLst/>
                        </a:rPr>
                        <a:t>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104.89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10044.34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dirty="0">
                          <a:effectLst/>
                        </a:rPr>
                        <a:t>1248.61</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8.79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bed_bath_table</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SP</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US" altLang="zh-CN" sz="800" b="0" dirty="0"/>
                        <a:t>High Risk Segments</a:t>
                      </a: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extLst>
                  <a:ext uri="{0D108BD9-81ED-4DB2-BD59-A6C34878D82A}">
                    <a16:rowId xmlns:a16="http://schemas.microsoft.com/office/drawing/2014/main" val="955703223"/>
                  </a:ext>
                </a:extLst>
              </a:tr>
              <a:tr h="415103">
                <a:tc>
                  <a:txBody>
                    <a:bodyPr/>
                    <a:lstStyle/>
                    <a:p>
                      <a:pPr algn="r" fontAlgn="ctr"/>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461.83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72976.46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11517.89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13.56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office_furniture</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SP</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extLst>
                  <a:ext uri="{0D108BD9-81ED-4DB2-BD59-A6C34878D82A}">
                    <a16:rowId xmlns:a16="http://schemas.microsoft.com/office/drawing/2014/main" val="1434122163"/>
                  </a:ext>
                </a:extLst>
              </a:tr>
              <a:tr h="415103">
                <a:tc>
                  <a:txBody>
                    <a:bodyPr/>
                    <a:lstStyle/>
                    <a:p>
                      <a:pPr algn="r" fontAlgn="ctr"/>
                      <a:r>
                        <a:rPr lang="en-US" altLang="zh-CN" sz="700" u="none" strike="noStrike">
                          <a:effectLst/>
                        </a:rPr>
                        <a:t>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dirty="0">
                          <a:effectLst/>
                        </a:rPr>
                        <a:t>128.55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11337.73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1542.47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r" fontAlgn="ctr"/>
                      <a:r>
                        <a:rPr lang="en-US" altLang="zh-CN" sz="700" u="none" strike="noStrike">
                          <a:effectLst/>
                        </a:rPr>
                        <a:t>27.72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a:effectLst/>
                        </a:rPr>
                        <a:t>bed_bath_table</a:t>
                      </a:r>
                      <a:endParaRPr lang="en-AU" sz="700" b="0" i="0" u="none" strike="noStrike">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algn="l" fontAlgn="ctr"/>
                      <a:r>
                        <a:rPr lang="en-AU" sz="700" u="none" strike="noStrike" dirty="0">
                          <a:effectLst/>
                        </a:rPr>
                        <a:t>RJ</a:t>
                      </a: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tc>
                  <a:txBody>
                    <a:bodyPr/>
                    <a:lstStyle/>
                    <a:p>
                      <a:pPr marL="0" indent="0">
                        <a:buNone/>
                      </a:pPr>
                      <a:r>
                        <a:rPr lang="en-US" altLang="zh-CN" sz="800" b="0" dirty="0"/>
                        <a:t>Growth Potential Group:</a:t>
                      </a:r>
                    </a:p>
                    <a:p>
                      <a:pPr algn="l" fontAlgn="ctr"/>
                      <a:endParaRPr lang="en-AU" sz="700" b="0" i="0" u="none" strike="noStrike" dirty="0">
                        <a:solidFill>
                          <a:srgbClr val="000000"/>
                        </a:solidFill>
                        <a:effectLst/>
                        <a:latin typeface="等线" panose="02010600030101010101" pitchFamily="2" charset="-122"/>
                        <a:ea typeface="等线" panose="02010600030101010101" pitchFamily="2" charset="-122"/>
                      </a:endParaRPr>
                    </a:p>
                  </a:txBody>
                  <a:tcPr marL="2973" marR="2973" marT="2973" marB="0" anchor="ctr"/>
                </a:tc>
                <a:extLst>
                  <a:ext uri="{0D108BD9-81ED-4DB2-BD59-A6C34878D82A}">
                    <a16:rowId xmlns:a16="http://schemas.microsoft.com/office/drawing/2014/main" val="2047518461"/>
                  </a:ext>
                </a:extLst>
              </a:tr>
            </a:tbl>
          </a:graphicData>
        </a:graphic>
      </p:graphicFrame>
      <p:pic>
        <p:nvPicPr>
          <p:cNvPr id="12" name="Picture 11">
            <a:extLst>
              <a:ext uri="{FF2B5EF4-FFF2-40B4-BE49-F238E27FC236}">
                <a16:creationId xmlns:a16="http://schemas.microsoft.com/office/drawing/2014/main" id="{4A977CBD-4C9F-D801-FCE8-9906EB7CFCE6}"/>
              </a:ext>
            </a:extLst>
          </p:cNvPr>
          <p:cNvPicPr>
            <a:picLocks noChangeAspect="1"/>
          </p:cNvPicPr>
          <p:nvPr/>
        </p:nvPicPr>
        <p:blipFill>
          <a:blip r:embed="rId3"/>
          <a:stretch>
            <a:fillRect/>
          </a:stretch>
        </p:blipFill>
        <p:spPr>
          <a:xfrm>
            <a:off x="7121953" y="1513268"/>
            <a:ext cx="4387465" cy="2907886"/>
          </a:xfrm>
          <a:prstGeom prst="rect">
            <a:avLst/>
          </a:prstGeom>
        </p:spPr>
      </p:pic>
      <p:sp>
        <p:nvSpPr>
          <p:cNvPr id="15" name="Content Placeholder 10">
            <a:extLst>
              <a:ext uri="{FF2B5EF4-FFF2-40B4-BE49-F238E27FC236}">
                <a16:creationId xmlns:a16="http://schemas.microsoft.com/office/drawing/2014/main" id="{DAE2FBC0-4384-4DB1-892E-E58CB83FC762}"/>
              </a:ext>
            </a:extLst>
          </p:cNvPr>
          <p:cNvSpPr txBox="1">
            <a:spLocks/>
          </p:cNvSpPr>
          <p:nvPr/>
        </p:nvSpPr>
        <p:spPr>
          <a:xfrm>
            <a:off x="493315" y="1409398"/>
            <a:ext cx="6303163" cy="5330615"/>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p>
          <a:p>
            <a:pPr marL="0" indent="0">
              <a:buFont typeface="Arial" panose="020B0604020202020204" pitchFamily="34" charset="0"/>
              <a:buNone/>
            </a:pPr>
            <a:endParaRPr lang="en-US" sz="2000" b="1" dirty="0"/>
          </a:p>
          <a:p>
            <a:pPr marL="0" indent="0">
              <a:buFont typeface="Arial" panose="020B0604020202020204" pitchFamily="34" charset="0"/>
              <a:buNone/>
            </a:pPr>
            <a:r>
              <a:rPr lang="en-US" sz="2000" b="1" dirty="0"/>
              <a:t>Interpretation:</a:t>
            </a:r>
          </a:p>
          <a:p>
            <a:pPr marL="0" indent="0">
              <a:buNone/>
            </a:pPr>
            <a:r>
              <a:rPr lang="en-US" sz="2000" b="1" dirty="0"/>
              <a:t>Cluster 0</a:t>
            </a:r>
          </a:p>
          <a:p>
            <a:r>
              <a:rPr lang="en-US" sz="2000" dirty="0"/>
              <a:t>Lower total cost &amp; Moderate Size </a:t>
            </a:r>
          </a:p>
          <a:p>
            <a:r>
              <a:rPr lang="en-US" sz="2000" dirty="0"/>
              <a:t>Everyday Items, moderate shipping requirement</a:t>
            </a:r>
          </a:p>
          <a:p>
            <a:pPr marL="0" indent="0">
              <a:buNone/>
            </a:pPr>
            <a:r>
              <a:rPr lang="en-US" sz="2000" b="1" dirty="0"/>
              <a:t>Cluster 1</a:t>
            </a:r>
          </a:p>
          <a:p>
            <a:r>
              <a:rPr lang="en-US" sz="2000" dirty="0"/>
              <a:t>Higher total Cost &amp;  Larger Size</a:t>
            </a:r>
          </a:p>
          <a:p>
            <a:r>
              <a:rPr lang="en-US" sz="2000" dirty="0"/>
              <a:t>Premium items that need special logistics</a:t>
            </a:r>
          </a:p>
          <a:p>
            <a:pPr marL="0" indent="0">
              <a:buNone/>
            </a:pPr>
            <a:r>
              <a:rPr lang="en-US" sz="2000" b="1" dirty="0"/>
              <a:t>Cluster 2</a:t>
            </a:r>
          </a:p>
          <a:p>
            <a:r>
              <a:rPr lang="en-US" sz="2000" dirty="0"/>
              <a:t>Similar with Cluster 0, slightly bulkier/expensive</a:t>
            </a:r>
          </a:p>
          <a:p>
            <a:r>
              <a:rPr lang="en-US" sz="2000" dirty="0"/>
              <a:t>Longer shipping day</a:t>
            </a:r>
          </a:p>
          <a:p>
            <a:pPr marL="0" indent="0">
              <a:buNone/>
            </a:pPr>
            <a:r>
              <a:rPr lang="en-US" sz="2000" b="1" dirty="0" err="1"/>
              <a:t>Sihouette</a:t>
            </a:r>
            <a:r>
              <a:rPr lang="en-US" sz="2000" b="1" dirty="0"/>
              <a:t> Score</a:t>
            </a:r>
          </a:p>
          <a:p>
            <a:r>
              <a:rPr lang="en-US" sz="2000" dirty="0"/>
              <a:t>Good clustering (0.512)</a:t>
            </a:r>
          </a:p>
          <a:p>
            <a:pPr marL="0" indent="0">
              <a:buFont typeface="Arial" panose="020B0604020202020204" pitchFamily="34" charset="0"/>
              <a:buNone/>
            </a:pPr>
            <a:endParaRPr lang="en-US" sz="2000" b="1" dirty="0"/>
          </a:p>
          <a:p>
            <a:pPr marL="0" indent="0">
              <a:buFont typeface="Arial" panose="020B0604020202020204" pitchFamily="34" charset="0"/>
              <a:buNone/>
            </a:pPr>
            <a:endParaRPr lang="en-US" sz="2000" dirty="0"/>
          </a:p>
          <a:p>
            <a:endParaRPr lang="en-US" sz="2000" dirty="0"/>
          </a:p>
        </p:txBody>
      </p:sp>
      <p:sp>
        <p:nvSpPr>
          <p:cNvPr id="16" name="Content Placeholder 10">
            <a:extLst>
              <a:ext uri="{FF2B5EF4-FFF2-40B4-BE49-F238E27FC236}">
                <a16:creationId xmlns:a16="http://schemas.microsoft.com/office/drawing/2014/main" id="{92AC5703-2264-9166-D497-587362CFB1D3}"/>
              </a:ext>
            </a:extLst>
          </p:cNvPr>
          <p:cNvSpPr txBox="1">
            <a:spLocks/>
          </p:cNvSpPr>
          <p:nvPr/>
        </p:nvSpPr>
        <p:spPr>
          <a:xfrm>
            <a:off x="335660" y="1697933"/>
            <a:ext cx="6019800" cy="4518891"/>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p>
          <a:p>
            <a:pPr marL="0" indent="0">
              <a:buFont typeface="Arial" panose="020B0604020202020204" pitchFamily="34" charset="0"/>
              <a:buNone/>
            </a:pPr>
            <a:endParaRPr lang="en-US" sz="2000" b="1" dirty="0"/>
          </a:p>
          <a:p>
            <a:pPr marL="0" indent="0">
              <a:buFont typeface="Arial" panose="020B0604020202020204" pitchFamily="34" charset="0"/>
              <a:buNone/>
            </a:pPr>
            <a:r>
              <a:rPr lang="en-US" sz="2000" b="1" dirty="0"/>
              <a:t>Strategy Development:</a:t>
            </a:r>
          </a:p>
          <a:p>
            <a:pPr marL="0" indent="0">
              <a:buNone/>
            </a:pPr>
            <a:r>
              <a:rPr lang="en-US" sz="2000" b="1" dirty="0"/>
              <a:t>Cluster</a:t>
            </a:r>
            <a:r>
              <a:rPr lang="en-US" altLang="zh-CN" sz="2000" b="1" dirty="0"/>
              <a:t> 0</a:t>
            </a:r>
          </a:p>
          <a:p>
            <a:r>
              <a:rPr lang="en-US" sz="2000" dirty="0"/>
              <a:t>Standard Order, minimize profit margin  </a:t>
            </a:r>
          </a:p>
          <a:p>
            <a:pPr marL="0" indent="0">
              <a:buNone/>
            </a:pPr>
            <a:r>
              <a:rPr lang="en-US" sz="2000" b="1" dirty="0"/>
              <a:t>Cluster 1</a:t>
            </a:r>
          </a:p>
          <a:p>
            <a:r>
              <a:rPr lang="en-US" sz="2000" dirty="0"/>
              <a:t>Bulky Order,  better customer Support &amp; Service</a:t>
            </a:r>
          </a:p>
          <a:p>
            <a:pPr marL="0" indent="0">
              <a:buNone/>
            </a:pPr>
            <a:r>
              <a:rPr lang="en-US" sz="2000" b="1" dirty="0"/>
              <a:t>Cluster 2</a:t>
            </a:r>
          </a:p>
          <a:p>
            <a:r>
              <a:rPr lang="en-US" sz="2000" dirty="0"/>
              <a:t>Enhance product features</a:t>
            </a:r>
          </a:p>
          <a:p>
            <a:r>
              <a:rPr lang="en-US" sz="2000" dirty="0"/>
              <a:t>Reduce Logistics cost &amp; time with non-dominate states</a:t>
            </a:r>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endParaRPr lang="en-US" sz="2000" dirty="0"/>
          </a:p>
        </p:txBody>
      </p:sp>
      <p:sp>
        <p:nvSpPr>
          <p:cNvPr id="4" name="TextBox 3">
            <a:extLst>
              <a:ext uri="{FF2B5EF4-FFF2-40B4-BE49-F238E27FC236}">
                <a16:creationId xmlns:a16="http://schemas.microsoft.com/office/drawing/2014/main" id="{A33B8D0A-C45A-7A8F-78E6-0B32F50C3AF0}"/>
              </a:ext>
            </a:extLst>
          </p:cNvPr>
          <p:cNvSpPr txBox="1"/>
          <p:nvPr/>
        </p:nvSpPr>
        <p:spPr>
          <a:xfrm>
            <a:off x="8027802" y="3588047"/>
            <a:ext cx="446164" cy="369332"/>
          </a:xfrm>
          <a:prstGeom prst="rect">
            <a:avLst/>
          </a:prstGeom>
          <a:noFill/>
        </p:spPr>
        <p:txBody>
          <a:bodyPr wrap="square">
            <a:spAutoFit/>
          </a:bodyPr>
          <a:lstStyle/>
          <a:p>
            <a:pPr marL="0" indent="0">
              <a:buNone/>
            </a:pPr>
            <a:r>
              <a:rPr lang="en-US" altLang="zh-CN" sz="1800" b="1" dirty="0"/>
              <a:t> 0</a:t>
            </a:r>
          </a:p>
        </p:txBody>
      </p:sp>
      <p:sp>
        <p:nvSpPr>
          <p:cNvPr id="5" name="TextBox 4">
            <a:extLst>
              <a:ext uri="{FF2B5EF4-FFF2-40B4-BE49-F238E27FC236}">
                <a16:creationId xmlns:a16="http://schemas.microsoft.com/office/drawing/2014/main" id="{6581A06C-C487-ED1C-602E-18A4C925F4B9}"/>
              </a:ext>
            </a:extLst>
          </p:cNvPr>
          <p:cNvSpPr txBox="1"/>
          <p:nvPr/>
        </p:nvSpPr>
        <p:spPr>
          <a:xfrm>
            <a:off x="7607796" y="3307425"/>
            <a:ext cx="446164" cy="369332"/>
          </a:xfrm>
          <a:prstGeom prst="rect">
            <a:avLst/>
          </a:prstGeom>
          <a:noFill/>
        </p:spPr>
        <p:txBody>
          <a:bodyPr wrap="square">
            <a:spAutoFit/>
          </a:bodyPr>
          <a:lstStyle/>
          <a:p>
            <a:pPr marL="0" indent="0">
              <a:buNone/>
            </a:pPr>
            <a:r>
              <a:rPr lang="en-US" altLang="zh-CN" sz="1800" b="1" dirty="0"/>
              <a:t>1</a:t>
            </a:r>
          </a:p>
        </p:txBody>
      </p:sp>
      <p:sp>
        <p:nvSpPr>
          <p:cNvPr id="6" name="TextBox 5">
            <a:extLst>
              <a:ext uri="{FF2B5EF4-FFF2-40B4-BE49-F238E27FC236}">
                <a16:creationId xmlns:a16="http://schemas.microsoft.com/office/drawing/2014/main" id="{6060561A-1946-7C03-1D36-2D20786ACC7A}"/>
              </a:ext>
            </a:extLst>
          </p:cNvPr>
          <p:cNvSpPr txBox="1"/>
          <p:nvPr/>
        </p:nvSpPr>
        <p:spPr>
          <a:xfrm>
            <a:off x="7581638" y="3890039"/>
            <a:ext cx="446164" cy="369332"/>
          </a:xfrm>
          <a:prstGeom prst="rect">
            <a:avLst/>
          </a:prstGeom>
          <a:noFill/>
        </p:spPr>
        <p:txBody>
          <a:bodyPr wrap="square">
            <a:spAutoFit/>
          </a:bodyPr>
          <a:lstStyle/>
          <a:p>
            <a:pPr marL="0" indent="0">
              <a:buNone/>
            </a:pPr>
            <a:r>
              <a:rPr lang="en-US" altLang="zh-CN" sz="1800" b="1" dirty="0"/>
              <a:t>2</a:t>
            </a:r>
          </a:p>
        </p:txBody>
      </p:sp>
    </p:spTree>
    <p:extLst>
      <p:ext uri="{BB962C8B-B14F-4D97-AF65-F5344CB8AC3E}">
        <p14:creationId xmlns:p14="http://schemas.microsoft.com/office/powerpoint/2010/main" val="31404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8544-E968-4222-96B2-079E68EB5F2B}"/>
              </a:ext>
            </a:extLst>
          </p:cNvPr>
          <p:cNvSpPr>
            <a:spLocks noGrp="1"/>
          </p:cNvSpPr>
          <p:nvPr>
            <p:ph type="title"/>
          </p:nvPr>
        </p:nvSpPr>
        <p:spPr>
          <a:xfrm>
            <a:off x="838200" y="365126"/>
            <a:ext cx="10515600" cy="483960"/>
          </a:xfrm>
        </p:spPr>
        <p:txBody>
          <a:bodyPr>
            <a:normAutofit fontScale="90000"/>
          </a:bodyPr>
          <a:lstStyle/>
          <a:p>
            <a:r>
              <a:rPr lang="en-US" altLang="zh-CN" dirty="0"/>
              <a:t>Conclusion</a:t>
            </a:r>
            <a:endParaRPr lang="zh-CN" altLang="en-US" dirty="0"/>
          </a:p>
        </p:txBody>
      </p:sp>
      <p:graphicFrame>
        <p:nvGraphicFramePr>
          <p:cNvPr id="3" name="Diagram 2">
            <a:extLst>
              <a:ext uri="{FF2B5EF4-FFF2-40B4-BE49-F238E27FC236}">
                <a16:creationId xmlns:a16="http://schemas.microsoft.com/office/drawing/2014/main" id="{333FD6F6-6221-38E8-2C48-F63ED34CCFE5}"/>
              </a:ext>
            </a:extLst>
          </p:cNvPr>
          <p:cNvGraphicFramePr/>
          <p:nvPr>
            <p:extLst>
              <p:ext uri="{D42A27DB-BD31-4B8C-83A1-F6EECF244321}">
                <p14:modId xmlns:p14="http://schemas.microsoft.com/office/powerpoint/2010/main" val="93436082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752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31A208-0882-A2C3-0422-1885AFE87677}"/>
              </a:ext>
            </a:extLst>
          </p:cNvPr>
          <p:cNvSpPr/>
          <p:nvPr/>
        </p:nvSpPr>
        <p:spPr>
          <a:xfrm>
            <a:off x="4033258" y="2967335"/>
            <a:ext cx="412548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altLang="zh-CN" sz="5400" b="1" cap="none" spc="0" dirty="0">
                <a:ln/>
                <a:solidFill>
                  <a:schemeClr val="accent4"/>
                </a:solidFill>
                <a:effectLst/>
              </a:rPr>
              <a:t>THANK YOU!</a:t>
            </a:r>
          </a:p>
        </p:txBody>
      </p:sp>
    </p:spTree>
    <p:extLst>
      <p:ext uri="{BB962C8B-B14F-4D97-AF65-F5344CB8AC3E}">
        <p14:creationId xmlns:p14="http://schemas.microsoft.com/office/powerpoint/2010/main" val="412977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6A13-2678-B936-90B5-C790042E33F9}"/>
              </a:ext>
            </a:extLst>
          </p:cNvPr>
          <p:cNvSpPr>
            <a:spLocks noGrp="1"/>
          </p:cNvSpPr>
          <p:nvPr>
            <p:ph type="title"/>
          </p:nvPr>
        </p:nvSpPr>
        <p:spPr/>
        <p:txBody>
          <a:bodyPr/>
          <a:lstStyle/>
          <a:p>
            <a:r>
              <a:rPr lang="en-US" altLang="zh-CN" dirty="0"/>
              <a:t>Outlines</a:t>
            </a:r>
            <a:endParaRPr lang="zh-CN" altLang="en-US" dirty="0"/>
          </a:p>
        </p:txBody>
      </p:sp>
      <p:graphicFrame>
        <p:nvGraphicFramePr>
          <p:cNvPr id="4" name="Content Placeholder 3">
            <a:extLst>
              <a:ext uri="{FF2B5EF4-FFF2-40B4-BE49-F238E27FC236}">
                <a16:creationId xmlns:a16="http://schemas.microsoft.com/office/drawing/2014/main" id="{FAF609EB-25FF-D96A-471E-6FBEF59F9F87}"/>
              </a:ext>
            </a:extLst>
          </p:cNvPr>
          <p:cNvGraphicFramePr>
            <a:graphicFrameLocks noGrp="1"/>
          </p:cNvGraphicFramePr>
          <p:nvPr>
            <p:ph idx="1"/>
            <p:extLst>
              <p:ext uri="{D42A27DB-BD31-4B8C-83A1-F6EECF244321}">
                <p14:modId xmlns:p14="http://schemas.microsoft.com/office/powerpoint/2010/main" val="3800861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3278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8517-AE86-52F9-17A9-9B0FDAC6D2C8}"/>
              </a:ext>
            </a:extLst>
          </p:cNvPr>
          <p:cNvSpPr>
            <a:spLocks noGrp="1"/>
          </p:cNvSpPr>
          <p:nvPr>
            <p:ph type="title"/>
          </p:nvPr>
        </p:nvSpPr>
        <p:spPr>
          <a:xfrm>
            <a:off x="838200" y="1391037"/>
            <a:ext cx="10515600" cy="1325563"/>
          </a:xfrm>
        </p:spPr>
        <p:txBody>
          <a:bodyPr/>
          <a:lstStyle/>
          <a:p>
            <a:endParaRPr lang="zh-CN" altLang="en-US"/>
          </a:p>
        </p:txBody>
      </p:sp>
      <p:pic>
        <p:nvPicPr>
          <p:cNvPr id="10" name="Picture 9">
            <a:extLst>
              <a:ext uri="{FF2B5EF4-FFF2-40B4-BE49-F238E27FC236}">
                <a16:creationId xmlns:a16="http://schemas.microsoft.com/office/drawing/2014/main" id="{4F9A8E2E-1EB6-B119-FA9A-B6F98634F357}"/>
              </a:ext>
            </a:extLst>
          </p:cNvPr>
          <p:cNvPicPr>
            <a:picLocks noChangeAspect="1"/>
          </p:cNvPicPr>
          <p:nvPr/>
        </p:nvPicPr>
        <p:blipFill>
          <a:blip r:embed="rId2"/>
          <a:stretch>
            <a:fillRect/>
          </a:stretch>
        </p:blipFill>
        <p:spPr>
          <a:xfrm>
            <a:off x="838199" y="1431248"/>
            <a:ext cx="5466969" cy="2672808"/>
          </a:xfrm>
          <a:prstGeom prst="rect">
            <a:avLst/>
          </a:prstGeom>
        </p:spPr>
      </p:pic>
      <p:pic>
        <p:nvPicPr>
          <p:cNvPr id="12" name="Picture 11">
            <a:extLst>
              <a:ext uri="{FF2B5EF4-FFF2-40B4-BE49-F238E27FC236}">
                <a16:creationId xmlns:a16="http://schemas.microsoft.com/office/drawing/2014/main" id="{9A6E6247-6688-2F35-069B-DCC27D471B70}"/>
              </a:ext>
            </a:extLst>
          </p:cNvPr>
          <p:cNvPicPr>
            <a:picLocks noChangeAspect="1"/>
          </p:cNvPicPr>
          <p:nvPr/>
        </p:nvPicPr>
        <p:blipFill>
          <a:blip r:embed="rId3"/>
          <a:stretch>
            <a:fillRect/>
          </a:stretch>
        </p:blipFill>
        <p:spPr>
          <a:xfrm>
            <a:off x="6349969" y="1391037"/>
            <a:ext cx="5003831" cy="2580451"/>
          </a:xfrm>
          <a:prstGeom prst="rect">
            <a:avLst/>
          </a:prstGeom>
        </p:spPr>
      </p:pic>
      <p:pic>
        <p:nvPicPr>
          <p:cNvPr id="14" name="Picture 13">
            <a:extLst>
              <a:ext uri="{FF2B5EF4-FFF2-40B4-BE49-F238E27FC236}">
                <a16:creationId xmlns:a16="http://schemas.microsoft.com/office/drawing/2014/main" id="{D605B48D-C78D-69AB-213A-0817E9B831CE}"/>
              </a:ext>
            </a:extLst>
          </p:cNvPr>
          <p:cNvPicPr>
            <a:picLocks noChangeAspect="1"/>
          </p:cNvPicPr>
          <p:nvPr/>
        </p:nvPicPr>
        <p:blipFill>
          <a:blip r:embed="rId4"/>
          <a:stretch>
            <a:fillRect/>
          </a:stretch>
        </p:blipFill>
        <p:spPr>
          <a:xfrm>
            <a:off x="823882" y="4454912"/>
            <a:ext cx="4664873" cy="2311400"/>
          </a:xfrm>
          <a:prstGeom prst="rect">
            <a:avLst/>
          </a:prstGeom>
        </p:spPr>
      </p:pic>
      <p:pic>
        <p:nvPicPr>
          <p:cNvPr id="16" name="Picture 15">
            <a:extLst>
              <a:ext uri="{FF2B5EF4-FFF2-40B4-BE49-F238E27FC236}">
                <a16:creationId xmlns:a16="http://schemas.microsoft.com/office/drawing/2014/main" id="{754F06F8-B1EB-C52D-1F01-189360133F70}"/>
              </a:ext>
            </a:extLst>
          </p:cNvPr>
          <p:cNvPicPr>
            <a:picLocks noChangeAspect="1"/>
          </p:cNvPicPr>
          <p:nvPr/>
        </p:nvPicPr>
        <p:blipFill>
          <a:blip r:embed="rId5"/>
          <a:stretch>
            <a:fillRect/>
          </a:stretch>
        </p:blipFill>
        <p:spPr>
          <a:xfrm>
            <a:off x="5594350" y="4454912"/>
            <a:ext cx="4512500" cy="2217197"/>
          </a:xfrm>
          <a:prstGeom prst="rect">
            <a:avLst/>
          </a:prstGeom>
        </p:spPr>
      </p:pic>
      <p:pic>
        <p:nvPicPr>
          <p:cNvPr id="18" name="Picture 17">
            <a:extLst>
              <a:ext uri="{FF2B5EF4-FFF2-40B4-BE49-F238E27FC236}">
                <a16:creationId xmlns:a16="http://schemas.microsoft.com/office/drawing/2014/main" id="{43A81FCC-4CF4-3226-D7A0-4245EC06FC65}"/>
              </a:ext>
            </a:extLst>
          </p:cNvPr>
          <p:cNvPicPr>
            <a:picLocks noChangeAspect="1"/>
          </p:cNvPicPr>
          <p:nvPr/>
        </p:nvPicPr>
        <p:blipFill>
          <a:blip r:embed="rId6"/>
          <a:stretch>
            <a:fillRect/>
          </a:stretch>
        </p:blipFill>
        <p:spPr>
          <a:xfrm>
            <a:off x="10095721" y="4518411"/>
            <a:ext cx="2096279" cy="1964821"/>
          </a:xfrm>
          <a:prstGeom prst="rect">
            <a:avLst/>
          </a:prstGeom>
        </p:spPr>
      </p:pic>
      <p:sp>
        <p:nvSpPr>
          <p:cNvPr id="3" name="Title 1">
            <a:extLst>
              <a:ext uri="{FF2B5EF4-FFF2-40B4-BE49-F238E27FC236}">
                <a16:creationId xmlns:a16="http://schemas.microsoft.com/office/drawing/2014/main" id="{E63C9271-DBA8-4DF8-F2E1-DA117A91B71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Appendix</a:t>
            </a:r>
            <a:endParaRPr lang="zh-CN" altLang="en-US" dirty="0"/>
          </a:p>
        </p:txBody>
      </p:sp>
    </p:spTree>
    <p:extLst>
      <p:ext uri="{BB962C8B-B14F-4D97-AF65-F5344CB8AC3E}">
        <p14:creationId xmlns:p14="http://schemas.microsoft.com/office/powerpoint/2010/main" val="140598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52B4-680E-F718-7EDA-64E4F72D2FC2}"/>
              </a:ext>
            </a:extLst>
          </p:cNvPr>
          <p:cNvSpPr>
            <a:spLocks noGrp="1"/>
          </p:cNvSpPr>
          <p:nvPr>
            <p:ph type="title"/>
          </p:nvPr>
        </p:nvSpPr>
        <p:spPr/>
        <p:txBody>
          <a:bodyPr/>
          <a:lstStyle/>
          <a:p>
            <a:r>
              <a:rPr lang="en-US" altLang="zh-CN" dirty="0"/>
              <a:t>Data Preprocessing</a:t>
            </a:r>
            <a:endParaRPr lang="zh-CN" altLang="en-US" dirty="0"/>
          </a:p>
        </p:txBody>
      </p:sp>
      <p:sp>
        <p:nvSpPr>
          <p:cNvPr id="4" name="Content Placeholder 3">
            <a:extLst>
              <a:ext uri="{FF2B5EF4-FFF2-40B4-BE49-F238E27FC236}">
                <a16:creationId xmlns:a16="http://schemas.microsoft.com/office/drawing/2014/main" id="{F4CF6440-BAFB-9491-151A-FABFCE9AB1F3}"/>
              </a:ext>
            </a:extLst>
          </p:cNvPr>
          <p:cNvSpPr>
            <a:spLocks noGrp="1"/>
          </p:cNvSpPr>
          <p:nvPr>
            <p:ph sz="half" idx="1"/>
          </p:nvPr>
        </p:nvSpPr>
        <p:spPr>
          <a:xfrm>
            <a:off x="768350" y="1812924"/>
            <a:ext cx="5181600" cy="4351338"/>
          </a:xfrm>
        </p:spPr>
        <p:txBody>
          <a:bodyPr>
            <a:normAutofit/>
          </a:bodyPr>
          <a:lstStyle/>
          <a:p>
            <a:pPr marL="0" indent="0">
              <a:buNone/>
            </a:pPr>
            <a:r>
              <a:rPr lang="en-AU" altLang="zh-CN" sz="2000" dirty="0"/>
              <a:t>Working with missing values:</a:t>
            </a:r>
          </a:p>
          <a:p>
            <a:pPr marL="0" indent="0">
              <a:buNone/>
            </a:pPr>
            <a:endParaRPr lang="zh-CN" altLang="en-US" sz="2000" dirty="0"/>
          </a:p>
        </p:txBody>
      </p:sp>
      <p:sp>
        <p:nvSpPr>
          <p:cNvPr id="8" name="Content Placeholder 7">
            <a:extLst>
              <a:ext uri="{FF2B5EF4-FFF2-40B4-BE49-F238E27FC236}">
                <a16:creationId xmlns:a16="http://schemas.microsoft.com/office/drawing/2014/main" id="{0F3169BB-3A12-24FE-67A4-7D2F336CC7F4}"/>
              </a:ext>
            </a:extLst>
          </p:cNvPr>
          <p:cNvSpPr>
            <a:spLocks noGrp="1"/>
          </p:cNvSpPr>
          <p:nvPr>
            <p:ph sz="half" idx="2"/>
          </p:nvPr>
        </p:nvSpPr>
        <p:spPr>
          <a:xfrm>
            <a:off x="6324600" y="4274038"/>
            <a:ext cx="5321300" cy="2296013"/>
          </a:xfrm>
        </p:spPr>
        <p:txBody>
          <a:bodyPr>
            <a:normAutofit/>
          </a:bodyPr>
          <a:lstStyle/>
          <a:p>
            <a:pPr marL="0" indent="0">
              <a:buNone/>
            </a:pPr>
            <a:r>
              <a:rPr lang="en-AU" altLang="zh-CN" sz="2000" b="1" dirty="0"/>
              <a:t>Interpretation</a:t>
            </a:r>
          </a:p>
          <a:p>
            <a:r>
              <a:rPr lang="en-AU" altLang="zh-CN" sz="2000" dirty="0"/>
              <a:t>Missing values in product ID may be caused by technical problem</a:t>
            </a:r>
          </a:p>
          <a:p>
            <a:pPr marL="0" indent="0">
              <a:buNone/>
            </a:pPr>
            <a:r>
              <a:rPr lang="en-AU" altLang="zh-CN" sz="2000" b="1" dirty="0"/>
              <a:t>Action</a:t>
            </a:r>
          </a:p>
          <a:p>
            <a:r>
              <a:rPr lang="en-AU" altLang="zh-CN" sz="2000" dirty="0"/>
              <a:t>Record the ‘product_id’ for the missing values for later QC check</a:t>
            </a:r>
          </a:p>
          <a:p>
            <a:pPr marL="0" indent="0">
              <a:buNone/>
            </a:pPr>
            <a:endParaRPr lang="zh-CN" altLang="en-US" sz="2000" dirty="0"/>
          </a:p>
        </p:txBody>
      </p:sp>
      <p:pic>
        <p:nvPicPr>
          <p:cNvPr id="10" name="Picture 9">
            <a:extLst>
              <a:ext uri="{FF2B5EF4-FFF2-40B4-BE49-F238E27FC236}">
                <a16:creationId xmlns:a16="http://schemas.microsoft.com/office/drawing/2014/main" id="{B3167733-B169-CA38-77B4-65C5823F2F13}"/>
              </a:ext>
            </a:extLst>
          </p:cNvPr>
          <p:cNvPicPr>
            <a:picLocks noChangeAspect="1"/>
          </p:cNvPicPr>
          <p:nvPr/>
        </p:nvPicPr>
        <p:blipFill>
          <a:blip r:embed="rId3"/>
          <a:stretch>
            <a:fillRect/>
          </a:stretch>
        </p:blipFill>
        <p:spPr>
          <a:xfrm>
            <a:off x="889000" y="2469344"/>
            <a:ext cx="2871808" cy="1519249"/>
          </a:xfrm>
          <a:prstGeom prst="rect">
            <a:avLst/>
          </a:prstGeom>
        </p:spPr>
      </p:pic>
      <p:sp>
        <p:nvSpPr>
          <p:cNvPr id="14" name="TextBox 13">
            <a:extLst>
              <a:ext uri="{FF2B5EF4-FFF2-40B4-BE49-F238E27FC236}">
                <a16:creationId xmlns:a16="http://schemas.microsoft.com/office/drawing/2014/main" id="{D3BDD2CE-52F8-B65E-A954-237B14E7C190}"/>
              </a:ext>
            </a:extLst>
          </p:cNvPr>
          <p:cNvSpPr txBox="1"/>
          <p:nvPr/>
        </p:nvSpPr>
        <p:spPr>
          <a:xfrm>
            <a:off x="3962400" y="3117334"/>
            <a:ext cx="1987550" cy="369332"/>
          </a:xfrm>
          <a:prstGeom prst="rect">
            <a:avLst/>
          </a:prstGeom>
          <a:noFill/>
        </p:spPr>
        <p:txBody>
          <a:bodyPr wrap="square">
            <a:spAutoFit/>
          </a:bodyPr>
          <a:lstStyle/>
          <a:p>
            <a:r>
              <a:rPr lang="en-AU" altLang="zh-CN" b="0" dirty="0">
                <a:effectLst/>
                <a:latin typeface="Consolas" panose="020B0609020204030204" pitchFamily="49" charset="0"/>
              </a:rPr>
              <a:t>orders dataset</a:t>
            </a:r>
          </a:p>
        </p:txBody>
      </p:sp>
      <p:pic>
        <p:nvPicPr>
          <p:cNvPr id="16" name="Picture 15">
            <a:extLst>
              <a:ext uri="{FF2B5EF4-FFF2-40B4-BE49-F238E27FC236}">
                <a16:creationId xmlns:a16="http://schemas.microsoft.com/office/drawing/2014/main" id="{F9494722-3F78-C487-A4E6-7BB384355AB4}"/>
              </a:ext>
            </a:extLst>
          </p:cNvPr>
          <p:cNvPicPr>
            <a:picLocks noChangeAspect="1"/>
          </p:cNvPicPr>
          <p:nvPr/>
        </p:nvPicPr>
        <p:blipFill>
          <a:blip r:embed="rId4"/>
          <a:stretch>
            <a:fillRect/>
          </a:stretch>
        </p:blipFill>
        <p:spPr>
          <a:xfrm>
            <a:off x="889000" y="4121638"/>
            <a:ext cx="2871808" cy="2042624"/>
          </a:xfrm>
          <a:prstGeom prst="rect">
            <a:avLst/>
          </a:prstGeom>
        </p:spPr>
      </p:pic>
      <p:sp>
        <p:nvSpPr>
          <p:cNvPr id="18" name="TextBox 17">
            <a:extLst>
              <a:ext uri="{FF2B5EF4-FFF2-40B4-BE49-F238E27FC236}">
                <a16:creationId xmlns:a16="http://schemas.microsoft.com/office/drawing/2014/main" id="{534299E2-CBD0-A8EA-1C63-38EB73F66E93}"/>
              </a:ext>
            </a:extLst>
          </p:cNvPr>
          <p:cNvSpPr txBox="1"/>
          <p:nvPr/>
        </p:nvSpPr>
        <p:spPr>
          <a:xfrm>
            <a:off x="3881458" y="4958284"/>
            <a:ext cx="6096000" cy="369332"/>
          </a:xfrm>
          <a:prstGeom prst="rect">
            <a:avLst/>
          </a:prstGeom>
          <a:noFill/>
        </p:spPr>
        <p:txBody>
          <a:bodyPr wrap="square">
            <a:spAutoFit/>
          </a:bodyPr>
          <a:lstStyle/>
          <a:p>
            <a:r>
              <a:rPr lang="en-AU" altLang="zh-CN" dirty="0">
                <a:latin typeface="Consolas" panose="020B0609020204030204" pitchFamily="49" charset="0"/>
              </a:rPr>
              <a:t>products dataset</a:t>
            </a:r>
          </a:p>
        </p:txBody>
      </p:sp>
      <p:sp>
        <p:nvSpPr>
          <p:cNvPr id="21" name="Content Placeholder 7">
            <a:extLst>
              <a:ext uri="{FF2B5EF4-FFF2-40B4-BE49-F238E27FC236}">
                <a16:creationId xmlns:a16="http://schemas.microsoft.com/office/drawing/2014/main" id="{41F13DAC-5767-81C9-33B4-ECB0484DD2BD}"/>
              </a:ext>
            </a:extLst>
          </p:cNvPr>
          <p:cNvSpPr txBox="1">
            <a:spLocks/>
          </p:cNvSpPr>
          <p:nvPr/>
        </p:nvSpPr>
        <p:spPr>
          <a:xfrm>
            <a:off x="6324600" y="1978025"/>
            <a:ext cx="5321300" cy="2296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altLang="zh-CN" sz="2000" b="1"/>
              <a:t>Interpretation</a:t>
            </a:r>
          </a:p>
          <a:p>
            <a:r>
              <a:rPr lang="en-AU" altLang="zh-CN" sz="2000"/>
              <a:t>Time missing is normal</a:t>
            </a:r>
          </a:p>
          <a:p>
            <a:pPr marL="0" indent="0">
              <a:buFont typeface="Arial" panose="020B0604020202020204" pitchFamily="34" charset="0"/>
              <a:buNone/>
            </a:pPr>
            <a:r>
              <a:rPr lang="en-AU" altLang="zh-CN" sz="2000" b="1"/>
              <a:t>Action</a:t>
            </a:r>
          </a:p>
          <a:p>
            <a:r>
              <a:rPr lang="en-AU" altLang="zh-CN" sz="2000"/>
              <a:t>Drop missing values in orders dataset</a:t>
            </a:r>
          </a:p>
          <a:p>
            <a:pPr marL="0" indent="0">
              <a:buFont typeface="Arial" panose="020B0604020202020204" pitchFamily="34" charset="0"/>
              <a:buNone/>
            </a:pPr>
            <a:endParaRPr lang="zh-CN" altLang="en-US" sz="2000" dirty="0"/>
          </a:p>
        </p:txBody>
      </p:sp>
    </p:spTree>
    <p:extLst>
      <p:ext uri="{BB962C8B-B14F-4D97-AF65-F5344CB8AC3E}">
        <p14:creationId xmlns:p14="http://schemas.microsoft.com/office/powerpoint/2010/main" val="385440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52B4-680E-F718-7EDA-64E4F72D2FC2}"/>
              </a:ext>
            </a:extLst>
          </p:cNvPr>
          <p:cNvSpPr>
            <a:spLocks noGrp="1"/>
          </p:cNvSpPr>
          <p:nvPr>
            <p:ph type="title"/>
          </p:nvPr>
        </p:nvSpPr>
        <p:spPr/>
        <p:txBody>
          <a:bodyPr/>
          <a:lstStyle/>
          <a:p>
            <a:r>
              <a:rPr lang="en-US" altLang="zh-CN" dirty="0"/>
              <a:t>Data Preprocessing</a:t>
            </a:r>
            <a:endParaRPr lang="zh-CN" altLang="en-US" dirty="0"/>
          </a:p>
        </p:txBody>
      </p:sp>
      <p:sp>
        <p:nvSpPr>
          <p:cNvPr id="4" name="Content Placeholder 3">
            <a:extLst>
              <a:ext uri="{FF2B5EF4-FFF2-40B4-BE49-F238E27FC236}">
                <a16:creationId xmlns:a16="http://schemas.microsoft.com/office/drawing/2014/main" id="{F4CF6440-BAFB-9491-151A-FABFCE9AB1F3}"/>
              </a:ext>
            </a:extLst>
          </p:cNvPr>
          <p:cNvSpPr>
            <a:spLocks noGrp="1"/>
          </p:cNvSpPr>
          <p:nvPr>
            <p:ph sz="half" idx="1"/>
          </p:nvPr>
        </p:nvSpPr>
        <p:spPr>
          <a:xfrm>
            <a:off x="768350" y="1812924"/>
            <a:ext cx="5473702" cy="1787526"/>
          </a:xfrm>
        </p:spPr>
        <p:txBody>
          <a:bodyPr>
            <a:normAutofit/>
          </a:bodyPr>
          <a:lstStyle/>
          <a:p>
            <a:pPr marL="0" indent="0">
              <a:buNone/>
            </a:pPr>
            <a:r>
              <a:rPr lang="en-AU" altLang="zh-CN" sz="2000" dirty="0"/>
              <a:t>Working with duplicated item:</a:t>
            </a:r>
          </a:p>
          <a:p>
            <a:pPr marL="0" indent="0">
              <a:buNone/>
            </a:pPr>
            <a:endParaRPr lang="zh-CN" altLang="en-US" sz="2000" dirty="0"/>
          </a:p>
        </p:txBody>
      </p:sp>
      <p:sp>
        <p:nvSpPr>
          <p:cNvPr id="8" name="Content Placeholder 7">
            <a:extLst>
              <a:ext uri="{FF2B5EF4-FFF2-40B4-BE49-F238E27FC236}">
                <a16:creationId xmlns:a16="http://schemas.microsoft.com/office/drawing/2014/main" id="{0F3169BB-3A12-24FE-67A4-7D2F336CC7F4}"/>
              </a:ext>
            </a:extLst>
          </p:cNvPr>
          <p:cNvSpPr>
            <a:spLocks noGrp="1"/>
          </p:cNvSpPr>
          <p:nvPr>
            <p:ph sz="half" idx="2"/>
          </p:nvPr>
        </p:nvSpPr>
        <p:spPr>
          <a:xfrm>
            <a:off x="6172199" y="1825626"/>
            <a:ext cx="5621277" cy="1774824"/>
          </a:xfrm>
        </p:spPr>
        <p:txBody>
          <a:bodyPr>
            <a:normAutofit/>
          </a:bodyPr>
          <a:lstStyle/>
          <a:p>
            <a:pPr marL="0" indent="0">
              <a:buNone/>
            </a:pPr>
            <a:r>
              <a:rPr lang="en-AU" altLang="zh-CN" sz="2000" b="1" dirty="0"/>
              <a:t>Interpretation</a:t>
            </a:r>
          </a:p>
          <a:p>
            <a:r>
              <a:rPr lang="en-AU" altLang="zh-CN" sz="2000" dirty="0"/>
              <a:t>Duplication in Customer dataset is fine</a:t>
            </a:r>
          </a:p>
          <a:p>
            <a:pPr marL="0" indent="0">
              <a:buNone/>
            </a:pPr>
            <a:r>
              <a:rPr lang="en-AU" altLang="zh-CN" sz="2000" b="1" dirty="0"/>
              <a:t>Action</a:t>
            </a:r>
          </a:p>
          <a:p>
            <a:r>
              <a:rPr lang="en-AU" altLang="zh-CN" sz="2000" dirty="0"/>
              <a:t>Create a new dataset to see unique customers</a:t>
            </a:r>
          </a:p>
          <a:p>
            <a:endParaRPr lang="zh-CN" altLang="en-US" sz="2000" dirty="0"/>
          </a:p>
        </p:txBody>
      </p:sp>
      <p:sp>
        <p:nvSpPr>
          <p:cNvPr id="14" name="TextBox 13">
            <a:extLst>
              <a:ext uri="{FF2B5EF4-FFF2-40B4-BE49-F238E27FC236}">
                <a16:creationId xmlns:a16="http://schemas.microsoft.com/office/drawing/2014/main" id="{D3BDD2CE-52F8-B65E-A954-237B14E7C190}"/>
              </a:ext>
            </a:extLst>
          </p:cNvPr>
          <p:cNvSpPr txBox="1"/>
          <p:nvPr/>
        </p:nvSpPr>
        <p:spPr>
          <a:xfrm>
            <a:off x="2984500" y="3117334"/>
            <a:ext cx="2965450" cy="369332"/>
          </a:xfrm>
          <a:prstGeom prst="rect">
            <a:avLst/>
          </a:prstGeom>
          <a:noFill/>
        </p:spPr>
        <p:txBody>
          <a:bodyPr wrap="square">
            <a:spAutoFit/>
          </a:bodyPr>
          <a:lstStyle/>
          <a:p>
            <a:r>
              <a:rPr lang="en-AU" altLang="zh-CN" b="0" dirty="0">
                <a:effectLst/>
                <a:latin typeface="Consolas" panose="020B0609020204030204" pitchFamily="49" charset="0"/>
              </a:rPr>
              <a:t>Customers dataset</a:t>
            </a:r>
          </a:p>
        </p:txBody>
      </p:sp>
      <p:sp>
        <p:nvSpPr>
          <p:cNvPr id="18" name="TextBox 17">
            <a:extLst>
              <a:ext uri="{FF2B5EF4-FFF2-40B4-BE49-F238E27FC236}">
                <a16:creationId xmlns:a16="http://schemas.microsoft.com/office/drawing/2014/main" id="{534299E2-CBD0-A8EA-1C63-38EB73F66E93}"/>
              </a:ext>
            </a:extLst>
          </p:cNvPr>
          <p:cNvSpPr txBox="1"/>
          <p:nvPr/>
        </p:nvSpPr>
        <p:spPr>
          <a:xfrm>
            <a:off x="3881458" y="4958284"/>
            <a:ext cx="2290742" cy="646331"/>
          </a:xfrm>
          <a:prstGeom prst="rect">
            <a:avLst/>
          </a:prstGeom>
          <a:noFill/>
        </p:spPr>
        <p:txBody>
          <a:bodyPr wrap="square">
            <a:spAutoFit/>
          </a:bodyPr>
          <a:lstStyle/>
          <a:p>
            <a:r>
              <a:rPr lang="en-AU" altLang="zh-CN" dirty="0">
                <a:latin typeface="Consolas" panose="020B0609020204030204" pitchFamily="49" charset="0"/>
              </a:rPr>
              <a:t>Orders item dataset</a:t>
            </a:r>
          </a:p>
        </p:txBody>
      </p:sp>
      <p:sp>
        <p:nvSpPr>
          <p:cNvPr id="19" name="Content Placeholder 7">
            <a:extLst>
              <a:ext uri="{FF2B5EF4-FFF2-40B4-BE49-F238E27FC236}">
                <a16:creationId xmlns:a16="http://schemas.microsoft.com/office/drawing/2014/main" id="{0E4DAA1A-E618-E044-78A0-88B4CD28D1A0}"/>
              </a:ext>
            </a:extLst>
          </p:cNvPr>
          <p:cNvSpPr txBox="1">
            <a:spLocks/>
          </p:cNvSpPr>
          <p:nvPr/>
        </p:nvSpPr>
        <p:spPr>
          <a:xfrm>
            <a:off x="6242052" y="4642339"/>
            <a:ext cx="3981450" cy="19616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ltLang="zh-CN" sz="2000" b="1" dirty="0"/>
              <a:t>Interpretation</a:t>
            </a:r>
          </a:p>
          <a:p>
            <a:r>
              <a:rPr lang="en-AU" altLang="zh-CN" sz="2000" dirty="0"/>
              <a:t>Duplication is confusing</a:t>
            </a:r>
          </a:p>
          <a:p>
            <a:r>
              <a:rPr lang="en-AU" altLang="zh-CN" sz="2000" dirty="0"/>
              <a:t>Bring problem with counting</a:t>
            </a:r>
          </a:p>
          <a:p>
            <a:pPr marL="0" indent="0">
              <a:buNone/>
            </a:pPr>
            <a:r>
              <a:rPr lang="en-AU" altLang="zh-CN" sz="2000" b="1" dirty="0"/>
              <a:t>Action</a:t>
            </a:r>
          </a:p>
          <a:p>
            <a:r>
              <a:rPr lang="en-AU" altLang="zh-CN" sz="2000" dirty="0"/>
              <a:t>Keep items with the most quantity</a:t>
            </a:r>
          </a:p>
          <a:p>
            <a:r>
              <a:rPr lang="en-AU" altLang="zh-CN" sz="2000" dirty="0"/>
              <a:t>Remind IT team to fix it</a:t>
            </a:r>
          </a:p>
          <a:p>
            <a:endParaRPr lang="en-AU" altLang="zh-CN" sz="2000" dirty="0"/>
          </a:p>
          <a:p>
            <a:endParaRPr lang="zh-CN" altLang="en-US" sz="2000" dirty="0"/>
          </a:p>
        </p:txBody>
      </p:sp>
      <p:pic>
        <p:nvPicPr>
          <p:cNvPr id="7" name="Picture 6">
            <a:extLst>
              <a:ext uri="{FF2B5EF4-FFF2-40B4-BE49-F238E27FC236}">
                <a16:creationId xmlns:a16="http://schemas.microsoft.com/office/drawing/2014/main" id="{8CA54830-4060-B178-0024-F95350512AA3}"/>
              </a:ext>
            </a:extLst>
          </p:cNvPr>
          <p:cNvPicPr>
            <a:picLocks noChangeAspect="1"/>
          </p:cNvPicPr>
          <p:nvPr/>
        </p:nvPicPr>
        <p:blipFill>
          <a:blip r:embed="rId3"/>
          <a:stretch>
            <a:fillRect/>
          </a:stretch>
        </p:blipFill>
        <p:spPr>
          <a:xfrm>
            <a:off x="889000" y="2499994"/>
            <a:ext cx="5210002" cy="473637"/>
          </a:xfrm>
          <a:prstGeom prst="rect">
            <a:avLst/>
          </a:prstGeom>
        </p:spPr>
      </p:pic>
      <p:pic>
        <p:nvPicPr>
          <p:cNvPr id="13" name="Picture 12">
            <a:extLst>
              <a:ext uri="{FF2B5EF4-FFF2-40B4-BE49-F238E27FC236}">
                <a16:creationId xmlns:a16="http://schemas.microsoft.com/office/drawing/2014/main" id="{5C6F2F29-3AFF-D5D4-C3FE-4D8DE50F97C6}"/>
              </a:ext>
            </a:extLst>
          </p:cNvPr>
          <p:cNvPicPr>
            <a:picLocks noChangeAspect="1"/>
          </p:cNvPicPr>
          <p:nvPr/>
        </p:nvPicPr>
        <p:blipFill>
          <a:blip r:embed="rId4"/>
          <a:stretch>
            <a:fillRect/>
          </a:stretch>
        </p:blipFill>
        <p:spPr>
          <a:xfrm>
            <a:off x="768350" y="3939072"/>
            <a:ext cx="8910703" cy="442916"/>
          </a:xfrm>
          <a:prstGeom prst="rect">
            <a:avLst/>
          </a:prstGeom>
        </p:spPr>
      </p:pic>
    </p:spTree>
    <p:extLst>
      <p:ext uri="{BB962C8B-B14F-4D97-AF65-F5344CB8AC3E}">
        <p14:creationId xmlns:p14="http://schemas.microsoft.com/office/powerpoint/2010/main" val="344412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6A13-2678-B936-90B5-C790042E33F9}"/>
              </a:ext>
            </a:extLst>
          </p:cNvPr>
          <p:cNvSpPr>
            <a:spLocks noGrp="1"/>
          </p:cNvSpPr>
          <p:nvPr>
            <p:ph type="title"/>
          </p:nvPr>
        </p:nvSpPr>
        <p:spPr/>
        <p:txBody>
          <a:bodyPr/>
          <a:lstStyle/>
          <a:p>
            <a:r>
              <a:rPr lang="en-US" altLang="zh-CN" dirty="0"/>
              <a:t>Outlines</a:t>
            </a:r>
            <a:endParaRPr lang="zh-CN" altLang="en-US" dirty="0"/>
          </a:p>
        </p:txBody>
      </p:sp>
      <p:graphicFrame>
        <p:nvGraphicFramePr>
          <p:cNvPr id="4" name="Content Placeholder 3">
            <a:extLst>
              <a:ext uri="{FF2B5EF4-FFF2-40B4-BE49-F238E27FC236}">
                <a16:creationId xmlns:a16="http://schemas.microsoft.com/office/drawing/2014/main" id="{FAF609EB-25FF-D96A-471E-6FBEF59F9F87}"/>
              </a:ext>
            </a:extLst>
          </p:cNvPr>
          <p:cNvGraphicFramePr>
            <a:graphicFrameLocks noGrp="1"/>
          </p:cNvGraphicFramePr>
          <p:nvPr>
            <p:ph idx="1"/>
            <p:extLst>
              <p:ext uri="{D42A27DB-BD31-4B8C-83A1-F6EECF244321}">
                <p14:modId xmlns:p14="http://schemas.microsoft.com/office/powerpoint/2010/main" val="27171159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88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5726-17FD-5BD5-3B59-A0A27B1C1FD1}"/>
              </a:ext>
            </a:extLst>
          </p:cNvPr>
          <p:cNvSpPr>
            <a:spLocks noGrp="1"/>
          </p:cNvSpPr>
          <p:nvPr>
            <p:ph type="title"/>
          </p:nvPr>
        </p:nvSpPr>
        <p:spPr/>
        <p:txBody>
          <a:bodyPr/>
          <a:lstStyle/>
          <a:p>
            <a:r>
              <a:rPr lang="en-US" altLang="zh-CN" dirty="0"/>
              <a:t>Sales Trend Overview</a:t>
            </a:r>
            <a:endParaRPr lang="zh-CN" altLang="en-US" dirty="0"/>
          </a:p>
        </p:txBody>
      </p:sp>
      <p:graphicFrame>
        <p:nvGraphicFramePr>
          <p:cNvPr id="6" name="Content Placeholder 5">
            <a:extLst>
              <a:ext uri="{FF2B5EF4-FFF2-40B4-BE49-F238E27FC236}">
                <a16:creationId xmlns:a16="http://schemas.microsoft.com/office/drawing/2014/main" id="{C6E447EB-50FF-12C2-D5AE-267E5D25CD81}"/>
              </a:ext>
            </a:extLst>
          </p:cNvPr>
          <p:cNvGraphicFramePr>
            <a:graphicFrameLocks noGrp="1"/>
          </p:cNvGraphicFramePr>
          <p:nvPr>
            <p:ph idx="1"/>
            <p:extLst>
              <p:ext uri="{D42A27DB-BD31-4B8C-83A1-F6EECF244321}">
                <p14:modId xmlns:p14="http://schemas.microsoft.com/office/powerpoint/2010/main" val="502846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87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DE33F-1290-B7FD-89F3-F14C1CBE8B9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altLang="zh-CN" sz="5400" kern="1200">
                <a:solidFill>
                  <a:schemeClr val="tx1"/>
                </a:solidFill>
                <a:latin typeface="+mj-lt"/>
                <a:ea typeface="+mj-ea"/>
                <a:cs typeface="+mj-cs"/>
              </a:rPr>
              <a:t>Sale Trend Overview</a:t>
            </a:r>
          </a:p>
        </p:txBody>
      </p:sp>
      <p:sp>
        <p:nvSpPr>
          <p:cNvPr id="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7">
            <a:extLst>
              <a:ext uri="{FF2B5EF4-FFF2-40B4-BE49-F238E27FC236}">
                <a16:creationId xmlns:a16="http://schemas.microsoft.com/office/drawing/2014/main" id="{E29FCE69-9F07-859F-3C5A-FD85A85E2D46}"/>
              </a:ext>
            </a:extLst>
          </p:cNvPr>
          <p:cNvSpPr txBox="1">
            <a:spLocks/>
          </p:cNvSpPr>
          <p:nvPr/>
        </p:nvSpPr>
        <p:spPr>
          <a:xfrm>
            <a:off x="630936" y="2807208"/>
            <a:ext cx="3429000" cy="34107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b="1" dirty="0"/>
              <a:t>Interpretation</a:t>
            </a:r>
          </a:p>
          <a:p>
            <a:r>
              <a:rPr lang="en-US" altLang="zh-CN" sz="1400" dirty="0"/>
              <a:t>General upward Trend</a:t>
            </a:r>
          </a:p>
          <a:p>
            <a:r>
              <a:rPr lang="en-US" altLang="zh-CN" sz="1400" dirty="0"/>
              <a:t>Correlation trend between orders and Total Value</a:t>
            </a:r>
          </a:p>
          <a:p>
            <a:r>
              <a:rPr lang="en-US" altLang="zh-CN" sz="1400" dirty="0"/>
              <a:t>Peak reached at 2017-11</a:t>
            </a:r>
          </a:p>
          <a:p>
            <a:r>
              <a:rPr lang="en-US" altLang="zh-CN" sz="1400" dirty="0"/>
              <a:t>Data from 2016-11 is missing</a:t>
            </a:r>
          </a:p>
          <a:p>
            <a:r>
              <a:rPr lang="en-US" altLang="zh-CN" sz="1400" dirty="0"/>
              <a:t>Stagnation starts 2018-05</a:t>
            </a:r>
          </a:p>
          <a:p>
            <a:r>
              <a:rPr lang="en-US" altLang="zh-CN" sz="1400" dirty="0"/>
              <a:t>Significant growth rate at 201711-201712, 201801-201802, 201805-201806 (p&lt;0.05)</a:t>
            </a:r>
          </a:p>
          <a:p>
            <a:endParaRPr lang="en-US" altLang="zh-CN" sz="1400" dirty="0"/>
          </a:p>
          <a:p>
            <a:endParaRPr lang="en-US" altLang="zh-CN" sz="1400" dirty="0"/>
          </a:p>
          <a:p>
            <a:endParaRPr lang="en-US" altLang="zh-CN" sz="1400" dirty="0"/>
          </a:p>
        </p:txBody>
      </p:sp>
      <p:pic>
        <p:nvPicPr>
          <p:cNvPr id="5" name="Content Placeholder 4" descr="A graph with lines and numbers&#10;&#10;Description automatically generated">
            <a:extLst>
              <a:ext uri="{FF2B5EF4-FFF2-40B4-BE49-F238E27FC236}">
                <a16:creationId xmlns:a16="http://schemas.microsoft.com/office/drawing/2014/main" id="{6201F346-CC86-0167-713D-C58DCB940EDE}"/>
              </a:ext>
            </a:extLst>
          </p:cNvPr>
          <p:cNvPicPr>
            <a:picLocks noGrp="1" noChangeAspect="1"/>
          </p:cNvPicPr>
          <p:nvPr>
            <p:ph idx="1"/>
          </p:nvPr>
        </p:nvPicPr>
        <p:blipFill>
          <a:blip r:embed="rId3"/>
          <a:stretch>
            <a:fillRect/>
          </a:stretch>
        </p:blipFill>
        <p:spPr>
          <a:xfrm>
            <a:off x="4654296" y="1763477"/>
            <a:ext cx="6903720" cy="3331045"/>
          </a:xfrm>
          <a:prstGeom prst="rect">
            <a:avLst/>
          </a:prstGeom>
        </p:spPr>
      </p:pic>
    </p:spTree>
    <p:extLst>
      <p:ext uri="{BB962C8B-B14F-4D97-AF65-F5344CB8AC3E}">
        <p14:creationId xmlns:p14="http://schemas.microsoft.com/office/powerpoint/2010/main" val="186109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1E35-04C2-028B-EC89-89CA34EEE0FA}"/>
              </a:ext>
            </a:extLst>
          </p:cNvPr>
          <p:cNvSpPr>
            <a:spLocks noGrp="1"/>
          </p:cNvSpPr>
          <p:nvPr>
            <p:ph type="title"/>
          </p:nvPr>
        </p:nvSpPr>
        <p:spPr/>
        <p:txBody>
          <a:bodyPr/>
          <a:lstStyle/>
          <a:p>
            <a:r>
              <a:rPr lang="en-US" altLang="zh-CN" dirty="0"/>
              <a:t>Top 3 Product categories for each quarter</a:t>
            </a:r>
            <a:endParaRPr lang="zh-CN" altLang="en-US" dirty="0"/>
          </a:p>
        </p:txBody>
      </p:sp>
      <p:pic>
        <p:nvPicPr>
          <p:cNvPr id="7" name="Picture 6">
            <a:extLst>
              <a:ext uri="{FF2B5EF4-FFF2-40B4-BE49-F238E27FC236}">
                <a16:creationId xmlns:a16="http://schemas.microsoft.com/office/drawing/2014/main" id="{5DB3BD5F-2F3F-A734-3F41-C59B77BD7604}"/>
              </a:ext>
            </a:extLst>
          </p:cNvPr>
          <p:cNvPicPr>
            <a:picLocks noChangeAspect="1"/>
          </p:cNvPicPr>
          <p:nvPr/>
        </p:nvPicPr>
        <p:blipFill>
          <a:blip r:embed="rId3"/>
          <a:stretch>
            <a:fillRect/>
          </a:stretch>
        </p:blipFill>
        <p:spPr>
          <a:xfrm>
            <a:off x="2795525" y="1943879"/>
            <a:ext cx="8558275" cy="4114830"/>
          </a:xfrm>
          <a:prstGeom prst="rect">
            <a:avLst/>
          </a:prstGeom>
        </p:spPr>
      </p:pic>
      <p:sp>
        <p:nvSpPr>
          <p:cNvPr id="8" name="Content Placeholder 7">
            <a:extLst>
              <a:ext uri="{FF2B5EF4-FFF2-40B4-BE49-F238E27FC236}">
                <a16:creationId xmlns:a16="http://schemas.microsoft.com/office/drawing/2014/main" id="{2410EBCD-BFDE-5B0B-A0B4-CCF36FFDA223}"/>
              </a:ext>
            </a:extLst>
          </p:cNvPr>
          <p:cNvSpPr txBox="1">
            <a:spLocks/>
          </p:cNvSpPr>
          <p:nvPr/>
        </p:nvSpPr>
        <p:spPr>
          <a:xfrm>
            <a:off x="243586" y="1994408"/>
            <a:ext cx="2690114"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b="1" dirty="0"/>
              <a:t>Interpretation</a:t>
            </a:r>
          </a:p>
          <a:p>
            <a:r>
              <a:rPr lang="en-US" altLang="zh-CN" sz="1600" dirty="0"/>
              <a:t>Shift in customer Preferences</a:t>
            </a:r>
          </a:p>
          <a:p>
            <a:r>
              <a:rPr lang="en-US" altLang="zh-CN" sz="1600" dirty="0"/>
              <a:t>Domination performance of Health&amp; Beauty</a:t>
            </a:r>
          </a:p>
          <a:p>
            <a:r>
              <a:rPr lang="en-US" altLang="zh-CN" sz="1600" dirty="0"/>
              <a:t>Watches gift in 2017Q4 bring high sales</a:t>
            </a:r>
          </a:p>
          <a:p>
            <a:endParaRPr lang="en-US" altLang="zh-CN" sz="1600" dirty="0"/>
          </a:p>
          <a:p>
            <a:endParaRPr lang="en-US" altLang="zh-CN" sz="1600" dirty="0"/>
          </a:p>
        </p:txBody>
      </p:sp>
    </p:spTree>
    <p:extLst>
      <p:ext uri="{BB962C8B-B14F-4D97-AF65-F5344CB8AC3E}">
        <p14:creationId xmlns:p14="http://schemas.microsoft.com/office/powerpoint/2010/main" val="42655363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2604</TotalTime>
  <Words>3473</Words>
  <Application>Microsoft Office PowerPoint</Application>
  <PresentationFormat>Widescreen</PresentationFormat>
  <Paragraphs>354</Paragraphs>
  <Slides>30</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等线</vt:lpstr>
      <vt:lpstr>Aptos</vt:lpstr>
      <vt:lpstr>Aptos Display</vt:lpstr>
      <vt:lpstr>Arial</vt:lpstr>
      <vt:lpstr>Consolas</vt:lpstr>
      <vt:lpstr>Verdana</vt:lpstr>
      <vt:lpstr>Office 主题</vt:lpstr>
      <vt:lpstr>Case Study</vt:lpstr>
      <vt:lpstr>Background</vt:lpstr>
      <vt:lpstr>Outlines</vt:lpstr>
      <vt:lpstr>Data Preprocessing</vt:lpstr>
      <vt:lpstr>Data Preprocessing</vt:lpstr>
      <vt:lpstr>Outlines</vt:lpstr>
      <vt:lpstr>Sales Trend Overview</vt:lpstr>
      <vt:lpstr>Sale Trend Overview</vt:lpstr>
      <vt:lpstr>Top 3 Product categories for each quarter</vt:lpstr>
      <vt:lpstr>Sales Trend Analysis Take away</vt:lpstr>
      <vt:lpstr>Outlines</vt:lpstr>
      <vt:lpstr>Customer Analysis</vt:lpstr>
      <vt:lpstr>Customer Analysis Method</vt:lpstr>
      <vt:lpstr>Where are the customers from?</vt:lpstr>
      <vt:lpstr>When &amp; How Often do the customer order</vt:lpstr>
      <vt:lpstr>How Much</vt:lpstr>
      <vt:lpstr>Customer Analysis Take away</vt:lpstr>
      <vt:lpstr>Key takeaway</vt:lpstr>
      <vt:lpstr>Outlines</vt:lpstr>
      <vt:lpstr>Segmentation </vt:lpstr>
      <vt:lpstr>Receny, frequency, monetary analysis (RFM)</vt:lpstr>
      <vt:lpstr>RFM Analysis Method</vt:lpstr>
      <vt:lpstr>Customer RFM Segments</vt:lpstr>
      <vt:lpstr>Order K-mean Clustering</vt:lpstr>
      <vt:lpstr>Order K-means Clustering- Method</vt:lpstr>
      <vt:lpstr>Order K-means Clustering- PCA</vt:lpstr>
      <vt:lpstr>Order K-means Clustering- Cluster analysis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张隽逸</dc:creator>
  <cp:lastModifiedBy>隽逸 张</cp:lastModifiedBy>
  <cp:revision>10</cp:revision>
  <dcterms:created xsi:type="dcterms:W3CDTF">2024-05-06T20:33:52Z</dcterms:created>
  <dcterms:modified xsi:type="dcterms:W3CDTF">2024-05-14T15:45:01Z</dcterms:modified>
</cp:coreProperties>
</file>