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02/12/19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32E2-79DF-4012-A152-039571713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httpURLconnection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BF527-B707-42B4-BF76-4068B0717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Kennedy</a:t>
            </a:r>
          </a:p>
        </p:txBody>
      </p:sp>
    </p:spTree>
    <p:extLst>
      <p:ext uri="{BB962C8B-B14F-4D97-AF65-F5344CB8AC3E}">
        <p14:creationId xmlns:p14="http://schemas.microsoft.com/office/powerpoint/2010/main" val="41763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4264-C7DD-4250-92F1-76EEF399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0952-4E47-4AFB-8BE9-CC32FC9D4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52092"/>
            <a:ext cx="10820400" cy="2666593"/>
          </a:xfrm>
        </p:spPr>
        <p:txBody>
          <a:bodyPr/>
          <a:lstStyle/>
          <a:p>
            <a:r>
              <a:rPr lang="en-US" dirty="0"/>
              <a:t>From a design standpoint, it’s rather simple</a:t>
            </a:r>
          </a:p>
          <a:p>
            <a:r>
              <a:rPr lang="en-US" dirty="0"/>
              <a:t>It extends the </a:t>
            </a:r>
            <a:r>
              <a:rPr lang="en-US" dirty="0" err="1"/>
              <a:t>URLConnection</a:t>
            </a:r>
            <a:r>
              <a:rPr lang="en-US" dirty="0"/>
              <a:t> class</a:t>
            </a:r>
          </a:p>
          <a:p>
            <a:r>
              <a:rPr lang="en-US" dirty="0"/>
              <a:t>In essence, enables a connection to a server by way of HTTP</a:t>
            </a:r>
          </a:p>
        </p:txBody>
      </p:sp>
    </p:spTree>
    <p:extLst>
      <p:ext uri="{BB962C8B-B14F-4D97-AF65-F5344CB8AC3E}">
        <p14:creationId xmlns:p14="http://schemas.microsoft.com/office/powerpoint/2010/main" val="197440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4212-148A-414B-AAEC-B195ADDA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HTTP?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CC0A-22DB-45F5-B888-A1DAA7836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9000"/>
            <a:ext cx="10820400" cy="2789685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HyperText</a:t>
            </a:r>
            <a:r>
              <a:rPr lang="en-US" dirty="0"/>
              <a:t> Transfer Protocol defines how messages are formatted and transmitted, and what actions Web servers and browsers should take in response to various commands” – webopedia.com/TERM/H/HTTP.html</a:t>
            </a:r>
          </a:p>
          <a:p>
            <a:r>
              <a:rPr lang="en-US" dirty="0"/>
              <a:t>HTTP has two primary methods of concern to us at this point: GET and POST</a:t>
            </a:r>
          </a:p>
        </p:txBody>
      </p:sp>
    </p:spTree>
    <p:extLst>
      <p:ext uri="{BB962C8B-B14F-4D97-AF65-F5344CB8AC3E}">
        <p14:creationId xmlns:p14="http://schemas.microsoft.com/office/powerpoint/2010/main" val="46552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5348-1FC5-447B-BAE5-02EFAFB5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are GET and POST?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9A6E-11E9-4E80-80A7-3743A5155F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</a:t>
            </a:r>
          </a:p>
          <a:p>
            <a:r>
              <a:rPr lang="en-US" dirty="0"/>
              <a:t>Requests data</a:t>
            </a:r>
          </a:p>
          <a:p>
            <a:r>
              <a:rPr lang="en-US" dirty="0"/>
              <a:t>Can be cached</a:t>
            </a:r>
          </a:p>
          <a:p>
            <a:r>
              <a:rPr lang="en-US" dirty="0"/>
              <a:t>Can be bookmarked</a:t>
            </a:r>
          </a:p>
          <a:p>
            <a:r>
              <a:rPr lang="en-US" dirty="0"/>
              <a:t>Should never transfer sensitive data</a:t>
            </a:r>
          </a:p>
          <a:p>
            <a:r>
              <a:rPr lang="en-US" dirty="0"/>
              <a:t>Does not modify data</a:t>
            </a:r>
          </a:p>
          <a:p>
            <a:r>
              <a:rPr lang="en-US" dirty="0"/>
              <a:t>Examples: Google search, navigating between web pages.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F4F28-2BAC-46DE-9E14-0BBB694B52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Post</a:t>
            </a:r>
          </a:p>
          <a:p>
            <a:r>
              <a:rPr lang="en-US" dirty="0"/>
              <a:t>Sends Data</a:t>
            </a:r>
          </a:p>
          <a:p>
            <a:r>
              <a:rPr lang="en-US" dirty="0"/>
              <a:t>Never cached</a:t>
            </a:r>
          </a:p>
          <a:p>
            <a:r>
              <a:rPr lang="en-US" dirty="0"/>
              <a:t>Never bookmarked</a:t>
            </a:r>
          </a:p>
          <a:p>
            <a:r>
              <a:rPr lang="en-US" dirty="0"/>
              <a:t>No restrictions of data length</a:t>
            </a:r>
          </a:p>
          <a:p>
            <a:r>
              <a:rPr lang="en-US" dirty="0"/>
              <a:t>Generally used for Login / sensitive information. When your browser asks you if you really want to resend data to a page, that is an indication of POST being used.</a:t>
            </a:r>
          </a:p>
        </p:txBody>
      </p:sp>
    </p:spTree>
    <p:extLst>
      <p:ext uri="{BB962C8B-B14F-4D97-AF65-F5344CB8AC3E}">
        <p14:creationId xmlns:p14="http://schemas.microsoft.com/office/powerpoint/2010/main" val="343813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480E-1677-4C56-B013-25A0AB9D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does this have to do with java?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9738E4-243C-4036-9926-CC20F3DCE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16923"/>
            <a:ext cx="10820400" cy="2701762"/>
          </a:xfrm>
        </p:spPr>
        <p:txBody>
          <a:bodyPr/>
          <a:lstStyle/>
          <a:p>
            <a:r>
              <a:rPr lang="en-US" dirty="0"/>
              <a:t>Basically, the HttpURLConnection class enables us to send various HTTP requests through Java. </a:t>
            </a:r>
          </a:p>
        </p:txBody>
      </p:sp>
    </p:spTree>
    <p:extLst>
      <p:ext uri="{BB962C8B-B14F-4D97-AF65-F5344CB8AC3E}">
        <p14:creationId xmlns:p14="http://schemas.microsoft.com/office/powerpoint/2010/main" val="118676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7D48A2-CE8E-4480-96D2-277E43039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1E569A-3BCD-446B-8D77-C877BB61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337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197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httpURLconnection</vt:lpstr>
      <vt:lpstr>Functionality</vt:lpstr>
      <vt:lpstr>But What is HTTP?</vt:lpstr>
      <vt:lpstr>But What are GET and POST?</vt:lpstr>
      <vt:lpstr>But what does this have to do with java?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httpURLconnection</dc:title>
  <dc:creator>LJ Kennedy</dc:creator>
  <cp:lastModifiedBy>LJ Kennedy</cp:lastModifiedBy>
  <cp:revision>1</cp:revision>
  <dcterms:created xsi:type="dcterms:W3CDTF">2019-02-13T01:44:04Z</dcterms:created>
  <dcterms:modified xsi:type="dcterms:W3CDTF">2019-02-13T01:52:46Z</dcterms:modified>
</cp:coreProperties>
</file>