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96A1-BDC6-4E68-85EE-A1FDC09F7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Threads, Runnables, and Executors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F49B4-586D-46F0-AE13-B21D36D11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Kennedy</a:t>
            </a:r>
          </a:p>
        </p:txBody>
      </p:sp>
    </p:spTree>
    <p:extLst>
      <p:ext uri="{BB962C8B-B14F-4D97-AF65-F5344CB8AC3E}">
        <p14:creationId xmlns:p14="http://schemas.microsoft.com/office/powerpoint/2010/main" val="402659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E1C7A-61CE-4BED-8251-66D068E3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05F4E-6329-44D2-9015-002793C3A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thing</a:t>
            </a:r>
          </a:p>
        </p:txBody>
      </p:sp>
    </p:spTree>
    <p:extLst>
      <p:ext uri="{BB962C8B-B14F-4D97-AF65-F5344CB8AC3E}">
        <p14:creationId xmlns:p14="http://schemas.microsoft.com/office/powerpoint/2010/main" val="7555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44C33-F676-48F5-B294-8900AA4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CBA83-79B3-487D-94E3-F4BABC46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4485"/>
            <a:ext cx="4954587" cy="39138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the Processes in Windows Task Manager</a:t>
            </a:r>
          </a:p>
          <a:p>
            <a:r>
              <a:rPr lang="en-US" dirty="0"/>
              <a:t>In essence, a task which is being completed</a:t>
            </a:r>
          </a:p>
          <a:p>
            <a:r>
              <a:rPr lang="en-US" dirty="0"/>
              <a:t>Multiple can be running simultaneously</a:t>
            </a:r>
          </a:p>
          <a:p>
            <a:r>
              <a:rPr lang="en-US" dirty="0"/>
              <a:t>Priority according to time created by default.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E6AE7-5BCA-4B6D-B5B6-9213C92E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56" y="1285900"/>
            <a:ext cx="4252255" cy="47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B8FDFD-0EC5-4AD8-868B-F973BF2D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E3904-257F-4EE5-9A7C-79EBFC754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Enabler</a:t>
            </a:r>
          </a:p>
        </p:txBody>
      </p:sp>
    </p:spTree>
    <p:extLst>
      <p:ext uri="{BB962C8B-B14F-4D97-AF65-F5344CB8AC3E}">
        <p14:creationId xmlns:p14="http://schemas.microsoft.com/office/powerpoint/2010/main" val="233412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86267-A7A8-4BAA-A96A-B256B4F3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4C7CB-0D38-4D1F-A231-09F708E0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Interface “implemented by any class whose instances are intended to be executed by a thread.” </a:t>
            </a:r>
          </a:p>
          <a:p>
            <a:r>
              <a:rPr lang="en-US" dirty="0"/>
              <a:t>Must implement run() method</a:t>
            </a:r>
          </a:p>
          <a:p>
            <a:r>
              <a:rPr lang="en-US" dirty="0"/>
              <a:t>In essence, what makes a class able to be “run,” hence the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2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B861-11D5-430E-8261-11E4C26B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CF41B-0EA0-4C4B-846D-F9B294A2F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manager</a:t>
            </a:r>
          </a:p>
        </p:txBody>
      </p:sp>
    </p:spTree>
    <p:extLst>
      <p:ext uri="{BB962C8B-B14F-4D97-AF65-F5344CB8AC3E}">
        <p14:creationId xmlns:p14="http://schemas.microsoft.com/office/powerpoint/2010/main" val="115428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C451A3-E3D3-44F5-8A56-4E5443E1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602C8-4823-474B-A55F-B93BAD29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interface which enables automated Thread creation for execution of Runnables.</a:t>
            </a:r>
          </a:p>
          <a:p>
            <a:r>
              <a:rPr lang="en-US" dirty="0" err="1"/>
              <a:t>Subinterface</a:t>
            </a:r>
            <a:r>
              <a:rPr lang="en-US" dirty="0"/>
              <a:t> </a:t>
            </a:r>
            <a:r>
              <a:rPr lang="en-US" dirty="0" err="1"/>
              <a:t>ExecutorService</a:t>
            </a:r>
            <a:r>
              <a:rPr lang="en-US" dirty="0"/>
              <a:t> has access to more methods, such as those which govern process termination.</a:t>
            </a:r>
          </a:p>
          <a:p>
            <a:r>
              <a:rPr lang="en-US" dirty="0"/>
              <a:t>Can be turned on and off, preventing tasks from starting</a:t>
            </a:r>
          </a:p>
          <a:p>
            <a:r>
              <a:rPr lang="en-US" dirty="0"/>
              <a:t>Similar to the Task Manager itself.</a:t>
            </a:r>
          </a:p>
        </p:txBody>
      </p:sp>
    </p:spTree>
    <p:extLst>
      <p:ext uri="{BB962C8B-B14F-4D97-AF65-F5344CB8AC3E}">
        <p14:creationId xmlns:p14="http://schemas.microsoft.com/office/powerpoint/2010/main" val="178320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ED86B-DCBD-4378-89EE-E1E1A3190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Live Demo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0BDE68-C4A9-4DC9-8ADB-52656F52F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375257-4F56-40AC-9354-947D7296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44C31-B917-47C7-A6FA-E62FDE44D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144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Threads, Runnables, and Executors</vt:lpstr>
      <vt:lpstr>Threads</vt:lpstr>
      <vt:lpstr>Threads</vt:lpstr>
      <vt:lpstr>Runnables</vt:lpstr>
      <vt:lpstr>Runnables</vt:lpstr>
      <vt:lpstr>executors</vt:lpstr>
      <vt:lpstr>Executors</vt:lpstr>
      <vt:lpstr>Live Demo Time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Threads, Runnables, and Executors</dc:title>
  <dc:creator>LJ Kennedy</dc:creator>
  <cp:lastModifiedBy>LJ Kennedy</cp:lastModifiedBy>
  <cp:revision>3</cp:revision>
  <dcterms:created xsi:type="dcterms:W3CDTF">2019-01-22T00:30:06Z</dcterms:created>
  <dcterms:modified xsi:type="dcterms:W3CDTF">2019-01-22T00:57:04Z</dcterms:modified>
</cp:coreProperties>
</file>