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40E797-C136-4AFF-BC81-4EBF9CED7E1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BFDB282-4D85-41E8-83B2-63B1A42D22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0FB5798-0573-431D-A589-478C386620FE}"/>
              </a:ext>
            </a:extLst>
          </p:cNvPr>
          <p:cNvSpPr>
            <a:spLocks noGrp="1"/>
          </p:cNvSpPr>
          <p:nvPr>
            <p:ph type="dt" sz="half" idx="10"/>
          </p:nvPr>
        </p:nvSpPr>
        <p:spPr/>
        <p:txBody>
          <a:bodyPr/>
          <a:lstStyle/>
          <a:p>
            <a:fld id="{5F16632F-BEE2-4E1B-8CB4-C934640F335A}" type="datetimeFigureOut">
              <a:rPr lang="zh-CN" altLang="en-US" smtClean="0"/>
              <a:t>2021/7/30</a:t>
            </a:fld>
            <a:endParaRPr lang="zh-CN" altLang="en-US"/>
          </a:p>
        </p:txBody>
      </p:sp>
      <p:sp>
        <p:nvSpPr>
          <p:cNvPr id="5" name="页脚占位符 4">
            <a:extLst>
              <a:ext uri="{FF2B5EF4-FFF2-40B4-BE49-F238E27FC236}">
                <a16:creationId xmlns:a16="http://schemas.microsoft.com/office/drawing/2014/main" id="{436EFEE5-2DFF-46D2-A8EB-58D9B46565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27FA51-3E11-4CA9-ABF7-CB817A1CB787}"/>
              </a:ext>
            </a:extLst>
          </p:cNvPr>
          <p:cNvSpPr>
            <a:spLocks noGrp="1"/>
          </p:cNvSpPr>
          <p:nvPr>
            <p:ph type="sldNum" sz="quarter" idx="12"/>
          </p:nvPr>
        </p:nvSpPr>
        <p:spPr/>
        <p:txBody>
          <a:bodyPr/>
          <a:lstStyle/>
          <a:p>
            <a:fld id="{E50D350B-D6C1-445D-AC75-A0F32E615CBD}" type="slidenum">
              <a:rPr lang="zh-CN" altLang="en-US" smtClean="0"/>
              <a:t>‹#›</a:t>
            </a:fld>
            <a:endParaRPr lang="zh-CN" altLang="en-US"/>
          </a:p>
        </p:txBody>
      </p:sp>
    </p:spTree>
    <p:extLst>
      <p:ext uri="{BB962C8B-B14F-4D97-AF65-F5344CB8AC3E}">
        <p14:creationId xmlns:p14="http://schemas.microsoft.com/office/powerpoint/2010/main" val="2554062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AB010F-E50E-4690-ABD2-41E76CA4495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FEDF74F-CCF1-4A0C-884D-C92524117BD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EFA5727-DEAA-49A2-B4F3-8A2AE515284B}"/>
              </a:ext>
            </a:extLst>
          </p:cNvPr>
          <p:cNvSpPr>
            <a:spLocks noGrp="1"/>
          </p:cNvSpPr>
          <p:nvPr>
            <p:ph type="dt" sz="half" idx="10"/>
          </p:nvPr>
        </p:nvSpPr>
        <p:spPr/>
        <p:txBody>
          <a:bodyPr/>
          <a:lstStyle/>
          <a:p>
            <a:fld id="{5F16632F-BEE2-4E1B-8CB4-C934640F335A}" type="datetimeFigureOut">
              <a:rPr lang="zh-CN" altLang="en-US" smtClean="0"/>
              <a:t>2021/7/30</a:t>
            </a:fld>
            <a:endParaRPr lang="zh-CN" altLang="en-US"/>
          </a:p>
        </p:txBody>
      </p:sp>
      <p:sp>
        <p:nvSpPr>
          <p:cNvPr id="5" name="页脚占位符 4">
            <a:extLst>
              <a:ext uri="{FF2B5EF4-FFF2-40B4-BE49-F238E27FC236}">
                <a16:creationId xmlns:a16="http://schemas.microsoft.com/office/drawing/2014/main" id="{8A8B53CF-489E-42F6-AF9E-41112E807B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1FE28D-3AD0-402A-8BD3-0820125E5315}"/>
              </a:ext>
            </a:extLst>
          </p:cNvPr>
          <p:cNvSpPr>
            <a:spLocks noGrp="1"/>
          </p:cNvSpPr>
          <p:nvPr>
            <p:ph type="sldNum" sz="quarter" idx="12"/>
          </p:nvPr>
        </p:nvSpPr>
        <p:spPr/>
        <p:txBody>
          <a:bodyPr/>
          <a:lstStyle/>
          <a:p>
            <a:fld id="{E50D350B-D6C1-445D-AC75-A0F32E615CBD}" type="slidenum">
              <a:rPr lang="zh-CN" altLang="en-US" smtClean="0"/>
              <a:t>‹#›</a:t>
            </a:fld>
            <a:endParaRPr lang="zh-CN" altLang="en-US"/>
          </a:p>
        </p:txBody>
      </p:sp>
    </p:spTree>
    <p:extLst>
      <p:ext uri="{BB962C8B-B14F-4D97-AF65-F5344CB8AC3E}">
        <p14:creationId xmlns:p14="http://schemas.microsoft.com/office/powerpoint/2010/main" val="2840598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9CC58D4-CDDF-4486-BF95-5F5D47361E4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C7B67DE-F699-4E49-8D66-E47077146AA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C957483-E09C-4267-B85D-BF7EB2B539C0}"/>
              </a:ext>
            </a:extLst>
          </p:cNvPr>
          <p:cNvSpPr>
            <a:spLocks noGrp="1"/>
          </p:cNvSpPr>
          <p:nvPr>
            <p:ph type="dt" sz="half" idx="10"/>
          </p:nvPr>
        </p:nvSpPr>
        <p:spPr/>
        <p:txBody>
          <a:bodyPr/>
          <a:lstStyle/>
          <a:p>
            <a:fld id="{5F16632F-BEE2-4E1B-8CB4-C934640F335A}" type="datetimeFigureOut">
              <a:rPr lang="zh-CN" altLang="en-US" smtClean="0"/>
              <a:t>2021/7/30</a:t>
            </a:fld>
            <a:endParaRPr lang="zh-CN" altLang="en-US"/>
          </a:p>
        </p:txBody>
      </p:sp>
      <p:sp>
        <p:nvSpPr>
          <p:cNvPr id="5" name="页脚占位符 4">
            <a:extLst>
              <a:ext uri="{FF2B5EF4-FFF2-40B4-BE49-F238E27FC236}">
                <a16:creationId xmlns:a16="http://schemas.microsoft.com/office/drawing/2014/main" id="{03626CEB-9D6F-49A2-8033-736F73C73F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1F640B-D01F-4EE7-BD55-099462E9964C}"/>
              </a:ext>
            </a:extLst>
          </p:cNvPr>
          <p:cNvSpPr>
            <a:spLocks noGrp="1"/>
          </p:cNvSpPr>
          <p:nvPr>
            <p:ph type="sldNum" sz="quarter" idx="12"/>
          </p:nvPr>
        </p:nvSpPr>
        <p:spPr/>
        <p:txBody>
          <a:bodyPr/>
          <a:lstStyle/>
          <a:p>
            <a:fld id="{E50D350B-D6C1-445D-AC75-A0F32E615CBD}" type="slidenum">
              <a:rPr lang="zh-CN" altLang="en-US" smtClean="0"/>
              <a:t>‹#›</a:t>
            </a:fld>
            <a:endParaRPr lang="zh-CN" altLang="en-US"/>
          </a:p>
        </p:txBody>
      </p:sp>
    </p:spTree>
    <p:extLst>
      <p:ext uri="{BB962C8B-B14F-4D97-AF65-F5344CB8AC3E}">
        <p14:creationId xmlns:p14="http://schemas.microsoft.com/office/powerpoint/2010/main" val="19742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881551-8C43-4564-9728-5101FC1348B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C5572E-9098-43E4-91C3-4FA21F68DA7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FD2D274-2923-4296-B784-37A19F873F47}"/>
              </a:ext>
            </a:extLst>
          </p:cNvPr>
          <p:cNvSpPr>
            <a:spLocks noGrp="1"/>
          </p:cNvSpPr>
          <p:nvPr>
            <p:ph type="dt" sz="half" idx="10"/>
          </p:nvPr>
        </p:nvSpPr>
        <p:spPr/>
        <p:txBody>
          <a:bodyPr/>
          <a:lstStyle/>
          <a:p>
            <a:fld id="{5F16632F-BEE2-4E1B-8CB4-C934640F335A}" type="datetimeFigureOut">
              <a:rPr lang="zh-CN" altLang="en-US" smtClean="0"/>
              <a:t>2021/7/30</a:t>
            </a:fld>
            <a:endParaRPr lang="zh-CN" altLang="en-US"/>
          </a:p>
        </p:txBody>
      </p:sp>
      <p:sp>
        <p:nvSpPr>
          <p:cNvPr id="5" name="页脚占位符 4">
            <a:extLst>
              <a:ext uri="{FF2B5EF4-FFF2-40B4-BE49-F238E27FC236}">
                <a16:creationId xmlns:a16="http://schemas.microsoft.com/office/drawing/2014/main" id="{EAE3CAB6-2E97-40EE-974D-FBF649294E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BB92ED-593C-4082-A204-C0AB5A953BAF}"/>
              </a:ext>
            </a:extLst>
          </p:cNvPr>
          <p:cNvSpPr>
            <a:spLocks noGrp="1"/>
          </p:cNvSpPr>
          <p:nvPr>
            <p:ph type="sldNum" sz="quarter" idx="12"/>
          </p:nvPr>
        </p:nvSpPr>
        <p:spPr/>
        <p:txBody>
          <a:bodyPr/>
          <a:lstStyle/>
          <a:p>
            <a:fld id="{E50D350B-D6C1-445D-AC75-A0F32E615CBD}" type="slidenum">
              <a:rPr lang="zh-CN" altLang="en-US" smtClean="0"/>
              <a:t>‹#›</a:t>
            </a:fld>
            <a:endParaRPr lang="zh-CN" altLang="en-US"/>
          </a:p>
        </p:txBody>
      </p:sp>
    </p:spTree>
    <p:extLst>
      <p:ext uri="{BB962C8B-B14F-4D97-AF65-F5344CB8AC3E}">
        <p14:creationId xmlns:p14="http://schemas.microsoft.com/office/powerpoint/2010/main" val="2904520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09FF5C-DD9B-4924-BC82-93D365110AD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A60E0E9-EDBE-4011-BB8D-1C78F848B4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EAA8EFD-D595-47AB-B7DE-054F410DC3E3}"/>
              </a:ext>
            </a:extLst>
          </p:cNvPr>
          <p:cNvSpPr>
            <a:spLocks noGrp="1"/>
          </p:cNvSpPr>
          <p:nvPr>
            <p:ph type="dt" sz="half" idx="10"/>
          </p:nvPr>
        </p:nvSpPr>
        <p:spPr/>
        <p:txBody>
          <a:bodyPr/>
          <a:lstStyle/>
          <a:p>
            <a:fld id="{5F16632F-BEE2-4E1B-8CB4-C934640F335A}" type="datetimeFigureOut">
              <a:rPr lang="zh-CN" altLang="en-US" smtClean="0"/>
              <a:t>2021/7/30</a:t>
            </a:fld>
            <a:endParaRPr lang="zh-CN" altLang="en-US"/>
          </a:p>
        </p:txBody>
      </p:sp>
      <p:sp>
        <p:nvSpPr>
          <p:cNvPr id="5" name="页脚占位符 4">
            <a:extLst>
              <a:ext uri="{FF2B5EF4-FFF2-40B4-BE49-F238E27FC236}">
                <a16:creationId xmlns:a16="http://schemas.microsoft.com/office/drawing/2014/main" id="{57246E57-6B3D-495A-9410-DEF59C3786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390C50-7E31-4136-8D74-EF35FB8C2CA2}"/>
              </a:ext>
            </a:extLst>
          </p:cNvPr>
          <p:cNvSpPr>
            <a:spLocks noGrp="1"/>
          </p:cNvSpPr>
          <p:nvPr>
            <p:ph type="sldNum" sz="quarter" idx="12"/>
          </p:nvPr>
        </p:nvSpPr>
        <p:spPr/>
        <p:txBody>
          <a:bodyPr/>
          <a:lstStyle/>
          <a:p>
            <a:fld id="{E50D350B-D6C1-445D-AC75-A0F32E615CBD}" type="slidenum">
              <a:rPr lang="zh-CN" altLang="en-US" smtClean="0"/>
              <a:t>‹#›</a:t>
            </a:fld>
            <a:endParaRPr lang="zh-CN" altLang="en-US"/>
          </a:p>
        </p:txBody>
      </p:sp>
    </p:spTree>
    <p:extLst>
      <p:ext uri="{BB962C8B-B14F-4D97-AF65-F5344CB8AC3E}">
        <p14:creationId xmlns:p14="http://schemas.microsoft.com/office/powerpoint/2010/main" val="2372921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B25D1B-C0DC-455B-8A88-F3436A5A52A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824399-27F8-4662-9201-D66739ED326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17C7DCF-B2CA-4DFD-884D-CD0A7D19C69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0D67BE8-2FB7-489E-8664-B9EB0F224FB7}"/>
              </a:ext>
            </a:extLst>
          </p:cNvPr>
          <p:cNvSpPr>
            <a:spLocks noGrp="1"/>
          </p:cNvSpPr>
          <p:nvPr>
            <p:ph type="dt" sz="half" idx="10"/>
          </p:nvPr>
        </p:nvSpPr>
        <p:spPr/>
        <p:txBody>
          <a:bodyPr/>
          <a:lstStyle/>
          <a:p>
            <a:fld id="{5F16632F-BEE2-4E1B-8CB4-C934640F335A}" type="datetimeFigureOut">
              <a:rPr lang="zh-CN" altLang="en-US" smtClean="0"/>
              <a:t>2021/7/30</a:t>
            </a:fld>
            <a:endParaRPr lang="zh-CN" altLang="en-US"/>
          </a:p>
        </p:txBody>
      </p:sp>
      <p:sp>
        <p:nvSpPr>
          <p:cNvPr id="6" name="页脚占位符 5">
            <a:extLst>
              <a:ext uri="{FF2B5EF4-FFF2-40B4-BE49-F238E27FC236}">
                <a16:creationId xmlns:a16="http://schemas.microsoft.com/office/drawing/2014/main" id="{B154DBCC-C4D9-4CB3-B64E-85ABCB7555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E0424C-3469-4145-BA78-8E6700D15F02}"/>
              </a:ext>
            </a:extLst>
          </p:cNvPr>
          <p:cNvSpPr>
            <a:spLocks noGrp="1"/>
          </p:cNvSpPr>
          <p:nvPr>
            <p:ph type="sldNum" sz="quarter" idx="12"/>
          </p:nvPr>
        </p:nvSpPr>
        <p:spPr/>
        <p:txBody>
          <a:bodyPr/>
          <a:lstStyle/>
          <a:p>
            <a:fld id="{E50D350B-D6C1-445D-AC75-A0F32E615CBD}" type="slidenum">
              <a:rPr lang="zh-CN" altLang="en-US" smtClean="0"/>
              <a:t>‹#›</a:t>
            </a:fld>
            <a:endParaRPr lang="zh-CN" altLang="en-US"/>
          </a:p>
        </p:txBody>
      </p:sp>
    </p:spTree>
    <p:extLst>
      <p:ext uri="{BB962C8B-B14F-4D97-AF65-F5344CB8AC3E}">
        <p14:creationId xmlns:p14="http://schemas.microsoft.com/office/powerpoint/2010/main" val="257585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C9758F-F84F-46FA-BE04-968B19F5EFF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F3AFBE-10BA-4F6D-8EF9-85024FAEBF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82D984E-ED10-4362-B128-E33994672DB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E8A214F-B3B1-4597-A34C-F5C3CB73D9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65D421C-6942-4E2F-98A2-08E2704E7CD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F516CB5-4F5C-47D7-A9CA-434074CD6C51}"/>
              </a:ext>
            </a:extLst>
          </p:cNvPr>
          <p:cNvSpPr>
            <a:spLocks noGrp="1"/>
          </p:cNvSpPr>
          <p:nvPr>
            <p:ph type="dt" sz="half" idx="10"/>
          </p:nvPr>
        </p:nvSpPr>
        <p:spPr/>
        <p:txBody>
          <a:bodyPr/>
          <a:lstStyle/>
          <a:p>
            <a:fld id="{5F16632F-BEE2-4E1B-8CB4-C934640F335A}" type="datetimeFigureOut">
              <a:rPr lang="zh-CN" altLang="en-US" smtClean="0"/>
              <a:t>2021/7/30</a:t>
            </a:fld>
            <a:endParaRPr lang="zh-CN" altLang="en-US"/>
          </a:p>
        </p:txBody>
      </p:sp>
      <p:sp>
        <p:nvSpPr>
          <p:cNvPr id="8" name="页脚占位符 7">
            <a:extLst>
              <a:ext uri="{FF2B5EF4-FFF2-40B4-BE49-F238E27FC236}">
                <a16:creationId xmlns:a16="http://schemas.microsoft.com/office/drawing/2014/main" id="{6DA76194-A68E-4877-ADDF-8694571D1C4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A6767CD-4211-4B2C-959C-D74B05E33A99}"/>
              </a:ext>
            </a:extLst>
          </p:cNvPr>
          <p:cNvSpPr>
            <a:spLocks noGrp="1"/>
          </p:cNvSpPr>
          <p:nvPr>
            <p:ph type="sldNum" sz="quarter" idx="12"/>
          </p:nvPr>
        </p:nvSpPr>
        <p:spPr/>
        <p:txBody>
          <a:bodyPr/>
          <a:lstStyle/>
          <a:p>
            <a:fld id="{E50D350B-D6C1-445D-AC75-A0F32E615CBD}" type="slidenum">
              <a:rPr lang="zh-CN" altLang="en-US" smtClean="0"/>
              <a:t>‹#›</a:t>
            </a:fld>
            <a:endParaRPr lang="zh-CN" altLang="en-US"/>
          </a:p>
        </p:txBody>
      </p:sp>
    </p:spTree>
    <p:extLst>
      <p:ext uri="{BB962C8B-B14F-4D97-AF65-F5344CB8AC3E}">
        <p14:creationId xmlns:p14="http://schemas.microsoft.com/office/powerpoint/2010/main" val="3893618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F067F9-11A3-411A-9474-035EA7890CA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C9AEED6-210C-4A2A-A3E4-A54CD2FB5C87}"/>
              </a:ext>
            </a:extLst>
          </p:cNvPr>
          <p:cNvSpPr>
            <a:spLocks noGrp="1"/>
          </p:cNvSpPr>
          <p:nvPr>
            <p:ph type="dt" sz="half" idx="10"/>
          </p:nvPr>
        </p:nvSpPr>
        <p:spPr/>
        <p:txBody>
          <a:bodyPr/>
          <a:lstStyle/>
          <a:p>
            <a:fld id="{5F16632F-BEE2-4E1B-8CB4-C934640F335A}" type="datetimeFigureOut">
              <a:rPr lang="zh-CN" altLang="en-US" smtClean="0"/>
              <a:t>2021/7/30</a:t>
            </a:fld>
            <a:endParaRPr lang="zh-CN" altLang="en-US"/>
          </a:p>
        </p:txBody>
      </p:sp>
      <p:sp>
        <p:nvSpPr>
          <p:cNvPr id="4" name="页脚占位符 3">
            <a:extLst>
              <a:ext uri="{FF2B5EF4-FFF2-40B4-BE49-F238E27FC236}">
                <a16:creationId xmlns:a16="http://schemas.microsoft.com/office/drawing/2014/main" id="{91CA0D92-1EE1-436B-A8BA-99A6BAAD5C1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4949AB9-62A4-4E2C-ACEA-34AD5A59FC4A}"/>
              </a:ext>
            </a:extLst>
          </p:cNvPr>
          <p:cNvSpPr>
            <a:spLocks noGrp="1"/>
          </p:cNvSpPr>
          <p:nvPr>
            <p:ph type="sldNum" sz="quarter" idx="12"/>
          </p:nvPr>
        </p:nvSpPr>
        <p:spPr/>
        <p:txBody>
          <a:bodyPr/>
          <a:lstStyle/>
          <a:p>
            <a:fld id="{E50D350B-D6C1-445D-AC75-A0F32E615CBD}" type="slidenum">
              <a:rPr lang="zh-CN" altLang="en-US" smtClean="0"/>
              <a:t>‹#›</a:t>
            </a:fld>
            <a:endParaRPr lang="zh-CN" altLang="en-US"/>
          </a:p>
        </p:txBody>
      </p:sp>
    </p:spTree>
    <p:extLst>
      <p:ext uri="{BB962C8B-B14F-4D97-AF65-F5344CB8AC3E}">
        <p14:creationId xmlns:p14="http://schemas.microsoft.com/office/powerpoint/2010/main" val="2860119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0D80F18-24EF-4322-8F98-CBEE2429EFAC}"/>
              </a:ext>
            </a:extLst>
          </p:cNvPr>
          <p:cNvSpPr>
            <a:spLocks noGrp="1"/>
          </p:cNvSpPr>
          <p:nvPr>
            <p:ph type="dt" sz="half" idx="10"/>
          </p:nvPr>
        </p:nvSpPr>
        <p:spPr/>
        <p:txBody>
          <a:bodyPr/>
          <a:lstStyle/>
          <a:p>
            <a:fld id="{5F16632F-BEE2-4E1B-8CB4-C934640F335A}" type="datetimeFigureOut">
              <a:rPr lang="zh-CN" altLang="en-US" smtClean="0"/>
              <a:t>2021/7/30</a:t>
            </a:fld>
            <a:endParaRPr lang="zh-CN" altLang="en-US"/>
          </a:p>
        </p:txBody>
      </p:sp>
      <p:sp>
        <p:nvSpPr>
          <p:cNvPr id="3" name="页脚占位符 2">
            <a:extLst>
              <a:ext uri="{FF2B5EF4-FFF2-40B4-BE49-F238E27FC236}">
                <a16:creationId xmlns:a16="http://schemas.microsoft.com/office/drawing/2014/main" id="{DA088785-5EC4-44B2-82C1-A01E306092B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F38EA97-956E-4C22-8EC6-B618201CD5B7}"/>
              </a:ext>
            </a:extLst>
          </p:cNvPr>
          <p:cNvSpPr>
            <a:spLocks noGrp="1"/>
          </p:cNvSpPr>
          <p:nvPr>
            <p:ph type="sldNum" sz="quarter" idx="12"/>
          </p:nvPr>
        </p:nvSpPr>
        <p:spPr/>
        <p:txBody>
          <a:bodyPr/>
          <a:lstStyle/>
          <a:p>
            <a:fld id="{E50D350B-D6C1-445D-AC75-A0F32E615CBD}" type="slidenum">
              <a:rPr lang="zh-CN" altLang="en-US" smtClean="0"/>
              <a:t>‹#›</a:t>
            </a:fld>
            <a:endParaRPr lang="zh-CN" altLang="en-US"/>
          </a:p>
        </p:txBody>
      </p:sp>
    </p:spTree>
    <p:extLst>
      <p:ext uri="{BB962C8B-B14F-4D97-AF65-F5344CB8AC3E}">
        <p14:creationId xmlns:p14="http://schemas.microsoft.com/office/powerpoint/2010/main" val="81579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4B012D-4D2F-4339-B2C7-BEDA29FA7CF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7356852-8921-4BC7-A72F-651650B0BD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65FC729-2D36-45A8-9A26-BD97AAF20E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10B3D2D-E9E5-447C-95DD-05976962B13F}"/>
              </a:ext>
            </a:extLst>
          </p:cNvPr>
          <p:cNvSpPr>
            <a:spLocks noGrp="1"/>
          </p:cNvSpPr>
          <p:nvPr>
            <p:ph type="dt" sz="half" idx="10"/>
          </p:nvPr>
        </p:nvSpPr>
        <p:spPr/>
        <p:txBody>
          <a:bodyPr/>
          <a:lstStyle/>
          <a:p>
            <a:fld id="{5F16632F-BEE2-4E1B-8CB4-C934640F335A}" type="datetimeFigureOut">
              <a:rPr lang="zh-CN" altLang="en-US" smtClean="0"/>
              <a:t>2021/7/30</a:t>
            </a:fld>
            <a:endParaRPr lang="zh-CN" altLang="en-US"/>
          </a:p>
        </p:txBody>
      </p:sp>
      <p:sp>
        <p:nvSpPr>
          <p:cNvPr id="6" name="页脚占位符 5">
            <a:extLst>
              <a:ext uri="{FF2B5EF4-FFF2-40B4-BE49-F238E27FC236}">
                <a16:creationId xmlns:a16="http://schemas.microsoft.com/office/drawing/2014/main" id="{92F28CC4-16E8-45C6-BE79-E85A16DEDC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0514D2B-4A35-4519-BB8C-BE03F6F2F627}"/>
              </a:ext>
            </a:extLst>
          </p:cNvPr>
          <p:cNvSpPr>
            <a:spLocks noGrp="1"/>
          </p:cNvSpPr>
          <p:nvPr>
            <p:ph type="sldNum" sz="quarter" idx="12"/>
          </p:nvPr>
        </p:nvSpPr>
        <p:spPr/>
        <p:txBody>
          <a:bodyPr/>
          <a:lstStyle/>
          <a:p>
            <a:fld id="{E50D350B-D6C1-445D-AC75-A0F32E615CBD}" type="slidenum">
              <a:rPr lang="zh-CN" altLang="en-US" smtClean="0"/>
              <a:t>‹#›</a:t>
            </a:fld>
            <a:endParaRPr lang="zh-CN" altLang="en-US"/>
          </a:p>
        </p:txBody>
      </p:sp>
    </p:spTree>
    <p:extLst>
      <p:ext uri="{BB962C8B-B14F-4D97-AF65-F5344CB8AC3E}">
        <p14:creationId xmlns:p14="http://schemas.microsoft.com/office/powerpoint/2010/main" val="3931016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25EB44-B95A-46CE-B7C4-9D00531000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FBA69E7-0233-4620-9F03-DB61D73832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B2C66EE-957F-4E51-84D1-A62082823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9668668-E3E7-4705-8985-7B500DB53FFE}"/>
              </a:ext>
            </a:extLst>
          </p:cNvPr>
          <p:cNvSpPr>
            <a:spLocks noGrp="1"/>
          </p:cNvSpPr>
          <p:nvPr>
            <p:ph type="dt" sz="half" idx="10"/>
          </p:nvPr>
        </p:nvSpPr>
        <p:spPr/>
        <p:txBody>
          <a:bodyPr/>
          <a:lstStyle/>
          <a:p>
            <a:fld id="{5F16632F-BEE2-4E1B-8CB4-C934640F335A}" type="datetimeFigureOut">
              <a:rPr lang="zh-CN" altLang="en-US" smtClean="0"/>
              <a:t>2021/7/30</a:t>
            </a:fld>
            <a:endParaRPr lang="zh-CN" altLang="en-US"/>
          </a:p>
        </p:txBody>
      </p:sp>
      <p:sp>
        <p:nvSpPr>
          <p:cNvPr id="6" name="页脚占位符 5">
            <a:extLst>
              <a:ext uri="{FF2B5EF4-FFF2-40B4-BE49-F238E27FC236}">
                <a16:creationId xmlns:a16="http://schemas.microsoft.com/office/drawing/2014/main" id="{AA24BAD0-AF9C-4F1E-B50B-18D533150F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C57E476-8E51-4C5B-A446-A964A935D26A}"/>
              </a:ext>
            </a:extLst>
          </p:cNvPr>
          <p:cNvSpPr>
            <a:spLocks noGrp="1"/>
          </p:cNvSpPr>
          <p:nvPr>
            <p:ph type="sldNum" sz="quarter" idx="12"/>
          </p:nvPr>
        </p:nvSpPr>
        <p:spPr/>
        <p:txBody>
          <a:bodyPr/>
          <a:lstStyle/>
          <a:p>
            <a:fld id="{E50D350B-D6C1-445D-AC75-A0F32E615CBD}" type="slidenum">
              <a:rPr lang="zh-CN" altLang="en-US" smtClean="0"/>
              <a:t>‹#›</a:t>
            </a:fld>
            <a:endParaRPr lang="zh-CN" altLang="en-US"/>
          </a:p>
        </p:txBody>
      </p:sp>
    </p:spTree>
    <p:extLst>
      <p:ext uri="{BB962C8B-B14F-4D97-AF65-F5344CB8AC3E}">
        <p14:creationId xmlns:p14="http://schemas.microsoft.com/office/powerpoint/2010/main" val="3231165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E67DC10-56C9-4BED-BFE0-C374843731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608D68F-3451-4F8C-9472-91D9AA09C5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65B59D0-D9C4-4E85-8EC3-CCF3F8448B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16632F-BEE2-4E1B-8CB4-C934640F335A}" type="datetimeFigureOut">
              <a:rPr lang="zh-CN" altLang="en-US" smtClean="0"/>
              <a:t>2021/7/30</a:t>
            </a:fld>
            <a:endParaRPr lang="zh-CN" altLang="en-US"/>
          </a:p>
        </p:txBody>
      </p:sp>
      <p:sp>
        <p:nvSpPr>
          <p:cNvPr id="5" name="页脚占位符 4">
            <a:extLst>
              <a:ext uri="{FF2B5EF4-FFF2-40B4-BE49-F238E27FC236}">
                <a16:creationId xmlns:a16="http://schemas.microsoft.com/office/drawing/2014/main" id="{C5D81AEE-B1DB-4CF4-951C-627E39D9A1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C634B0D-3E79-4AAF-BF5F-3FD0FC1225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0D350B-D6C1-445D-AC75-A0F32E615CBD}" type="slidenum">
              <a:rPr lang="zh-CN" altLang="en-US" smtClean="0"/>
              <a:t>‹#›</a:t>
            </a:fld>
            <a:endParaRPr lang="zh-CN" altLang="en-US"/>
          </a:p>
        </p:txBody>
      </p:sp>
    </p:spTree>
    <p:extLst>
      <p:ext uri="{BB962C8B-B14F-4D97-AF65-F5344CB8AC3E}">
        <p14:creationId xmlns:p14="http://schemas.microsoft.com/office/powerpoint/2010/main" val="2056849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D78283-1B27-4C9B-B96C-1C585769E21C}"/>
              </a:ext>
            </a:extLst>
          </p:cNvPr>
          <p:cNvSpPr txBox="1"/>
          <p:nvPr/>
        </p:nvSpPr>
        <p:spPr>
          <a:xfrm>
            <a:off x="461638" y="214829"/>
            <a:ext cx="3719744" cy="369332"/>
          </a:xfrm>
          <a:prstGeom prst="rect">
            <a:avLst/>
          </a:prstGeom>
          <a:noFill/>
        </p:spPr>
        <p:txBody>
          <a:bodyPr wrap="square" rtlCol="0">
            <a:spAutoFit/>
          </a:bodyPr>
          <a:lstStyle/>
          <a:p>
            <a:r>
              <a:rPr lang="zh-CN" altLang="en-US" dirty="0"/>
              <a:t>跑实验（按步骤）：</a:t>
            </a:r>
          </a:p>
        </p:txBody>
      </p:sp>
      <p:sp>
        <p:nvSpPr>
          <p:cNvPr id="5" name="文本框 4">
            <a:extLst>
              <a:ext uri="{FF2B5EF4-FFF2-40B4-BE49-F238E27FC236}">
                <a16:creationId xmlns:a16="http://schemas.microsoft.com/office/drawing/2014/main" id="{2CA42A24-CB94-4DFF-9C0E-68510ED33285}"/>
              </a:ext>
            </a:extLst>
          </p:cNvPr>
          <p:cNvSpPr txBox="1"/>
          <p:nvPr/>
        </p:nvSpPr>
        <p:spPr>
          <a:xfrm>
            <a:off x="2166150" y="584161"/>
            <a:ext cx="7128769" cy="1296637"/>
          </a:xfrm>
          <a:prstGeom prst="rect">
            <a:avLst/>
          </a:prstGeom>
          <a:noFill/>
        </p:spPr>
        <p:txBody>
          <a:bodyPr wrap="square" rtlCol="0">
            <a:spAutoFit/>
          </a:bodyPr>
          <a:lstStyle/>
          <a:p>
            <a:pPr>
              <a:lnSpc>
                <a:spcPct val="150000"/>
              </a:lnSpc>
            </a:pPr>
            <a:r>
              <a:rPr lang="zh-CN" altLang="en-US" dirty="0"/>
              <a:t>数据集（学校里有的，十所的博士休假，还没给我所有数据集）</a:t>
            </a:r>
            <a:endParaRPr lang="en-US" altLang="zh-CN" dirty="0"/>
          </a:p>
          <a:p>
            <a:pPr>
              <a:lnSpc>
                <a:spcPct val="150000"/>
              </a:lnSpc>
            </a:pPr>
            <a:r>
              <a:rPr lang="zh-CN" altLang="en-US" dirty="0"/>
              <a:t>总数据量：</a:t>
            </a:r>
            <a:r>
              <a:rPr lang="en-US" altLang="zh-CN" dirty="0"/>
              <a:t>34050   =  </a:t>
            </a:r>
            <a:r>
              <a:rPr lang="zh-CN" altLang="en-US" dirty="0"/>
              <a:t>（随机划分）</a:t>
            </a:r>
            <a:r>
              <a:rPr lang="en-US" altLang="zh-CN" dirty="0"/>
              <a:t>27240 </a:t>
            </a:r>
            <a:r>
              <a:rPr lang="zh-CN" altLang="en-US" dirty="0"/>
              <a:t>训练集  </a:t>
            </a:r>
            <a:r>
              <a:rPr lang="en-US" altLang="zh-CN" dirty="0"/>
              <a:t>+  6810 </a:t>
            </a:r>
            <a:r>
              <a:rPr lang="zh-CN" altLang="en-US" dirty="0"/>
              <a:t>测试集</a:t>
            </a:r>
            <a:endParaRPr lang="en-US" altLang="zh-CN" dirty="0"/>
          </a:p>
          <a:p>
            <a:pPr>
              <a:lnSpc>
                <a:spcPct val="150000"/>
              </a:lnSpc>
            </a:pPr>
            <a:r>
              <a:rPr lang="zh-CN" altLang="en-US" dirty="0"/>
              <a:t>任务： </a:t>
            </a:r>
            <a:r>
              <a:rPr lang="en-US" altLang="zh-CN" dirty="0"/>
              <a:t>34</a:t>
            </a:r>
            <a:r>
              <a:rPr lang="zh-CN" altLang="en-US" dirty="0"/>
              <a:t>分类</a:t>
            </a:r>
          </a:p>
        </p:txBody>
      </p:sp>
      <p:sp>
        <p:nvSpPr>
          <p:cNvPr id="6" name="文本框 5">
            <a:extLst>
              <a:ext uri="{FF2B5EF4-FFF2-40B4-BE49-F238E27FC236}">
                <a16:creationId xmlns:a16="http://schemas.microsoft.com/office/drawing/2014/main" id="{FD7F14B8-F65D-45C9-A97B-88872A828C59}"/>
              </a:ext>
            </a:extLst>
          </p:cNvPr>
          <p:cNvSpPr txBox="1"/>
          <p:nvPr/>
        </p:nvSpPr>
        <p:spPr>
          <a:xfrm>
            <a:off x="701334" y="1968889"/>
            <a:ext cx="4610633" cy="881139"/>
          </a:xfrm>
          <a:prstGeom prst="rect">
            <a:avLst/>
          </a:prstGeom>
          <a:noFill/>
        </p:spPr>
        <p:txBody>
          <a:bodyPr wrap="square" rtlCol="0">
            <a:spAutoFit/>
          </a:bodyPr>
          <a:lstStyle/>
          <a:p>
            <a:pPr>
              <a:lnSpc>
                <a:spcPct val="150000"/>
              </a:lnSpc>
            </a:pPr>
            <a:r>
              <a:rPr lang="en-US" altLang="zh-CN" dirty="0"/>
              <a:t>a) </a:t>
            </a:r>
            <a:r>
              <a:rPr lang="zh-CN" altLang="en-US" dirty="0">
                <a:solidFill>
                  <a:srgbClr val="FF0000"/>
                </a:solidFill>
              </a:rPr>
              <a:t>预处理后</a:t>
            </a:r>
            <a:r>
              <a:rPr lang="en-US" altLang="zh-CN" dirty="0">
                <a:solidFill>
                  <a:srgbClr val="FF0000"/>
                </a:solidFill>
              </a:rPr>
              <a:t>64x64</a:t>
            </a:r>
            <a:r>
              <a:rPr lang="zh-CN" altLang="en-US" dirty="0"/>
              <a:t>的信号：</a:t>
            </a:r>
            <a:r>
              <a:rPr lang="en-US" altLang="zh-CN" dirty="0"/>
              <a:t>acc</a:t>
            </a:r>
            <a:r>
              <a:rPr lang="zh-CN" altLang="en-US" dirty="0"/>
              <a:t>（</a:t>
            </a:r>
            <a:r>
              <a:rPr lang="en-US" altLang="zh-CN" dirty="0"/>
              <a:t>ResNet50</a:t>
            </a:r>
            <a:r>
              <a:rPr lang="zh-CN" altLang="en-US" dirty="0"/>
              <a:t>）</a:t>
            </a:r>
            <a:r>
              <a:rPr lang="en-US" altLang="zh-CN" dirty="0"/>
              <a:t> -&gt; </a:t>
            </a:r>
            <a:r>
              <a:rPr lang="zh-CN" altLang="en-US" dirty="0"/>
              <a:t>训练集上≈</a:t>
            </a:r>
            <a:r>
              <a:rPr lang="en-US" altLang="zh-CN" dirty="0"/>
              <a:t>100%    </a:t>
            </a:r>
            <a:r>
              <a:rPr lang="zh-CN" altLang="en-US" dirty="0"/>
              <a:t>测试集 </a:t>
            </a:r>
            <a:r>
              <a:rPr lang="en-US" altLang="zh-CN" dirty="0"/>
              <a:t>99.%</a:t>
            </a:r>
            <a:endParaRPr lang="zh-CN" altLang="en-US" dirty="0"/>
          </a:p>
        </p:txBody>
      </p:sp>
      <p:pic>
        <p:nvPicPr>
          <p:cNvPr id="8" name="图片 7">
            <a:extLst>
              <a:ext uri="{FF2B5EF4-FFF2-40B4-BE49-F238E27FC236}">
                <a16:creationId xmlns:a16="http://schemas.microsoft.com/office/drawing/2014/main" id="{7850CDA7-DABD-42BB-BF0F-E99D4F92FD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297" y="3152071"/>
            <a:ext cx="3418064" cy="3303171"/>
          </a:xfrm>
          <a:prstGeom prst="rect">
            <a:avLst/>
          </a:prstGeom>
        </p:spPr>
      </p:pic>
      <p:sp>
        <p:nvSpPr>
          <p:cNvPr id="11" name="文本框 10">
            <a:extLst>
              <a:ext uri="{FF2B5EF4-FFF2-40B4-BE49-F238E27FC236}">
                <a16:creationId xmlns:a16="http://schemas.microsoft.com/office/drawing/2014/main" id="{79A96343-624C-4614-B50B-B63599ED77A5}"/>
              </a:ext>
            </a:extLst>
          </p:cNvPr>
          <p:cNvSpPr txBox="1"/>
          <p:nvPr/>
        </p:nvSpPr>
        <p:spPr>
          <a:xfrm>
            <a:off x="5983548" y="1966935"/>
            <a:ext cx="6063450" cy="881139"/>
          </a:xfrm>
          <a:prstGeom prst="rect">
            <a:avLst/>
          </a:prstGeom>
          <a:noFill/>
        </p:spPr>
        <p:txBody>
          <a:bodyPr wrap="square" rtlCol="0">
            <a:spAutoFit/>
          </a:bodyPr>
          <a:lstStyle/>
          <a:p>
            <a:pPr>
              <a:lnSpc>
                <a:spcPct val="150000"/>
              </a:lnSpc>
            </a:pPr>
            <a:r>
              <a:rPr lang="en-US" altLang="zh-CN" dirty="0"/>
              <a:t>b) </a:t>
            </a:r>
            <a:r>
              <a:rPr lang="zh-CN" altLang="en-US" dirty="0"/>
              <a:t>不带预处理</a:t>
            </a:r>
            <a:r>
              <a:rPr lang="zh-CN" altLang="en-US" dirty="0">
                <a:solidFill>
                  <a:srgbClr val="FF0000"/>
                </a:solidFill>
              </a:rPr>
              <a:t>直接降采样到</a:t>
            </a:r>
            <a:r>
              <a:rPr lang="en-US" altLang="zh-CN" dirty="0">
                <a:solidFill>
                  <a:srgbClr val="FF0000"/>
                </a:solidFill>
              </a:rPr>
              <a:t>64x64</a:t>
            </a:r>
            <a:r>
              <a:rPr lang="zh-CN" altLang="en-US" dirty="0"/>
              <a:t>的信号：</a:t>
            </a:r>
            <a:r>
              <a:rPr lang="en-US" altLang="zh-CN" dirty="0"/>
              <a:t>acc </a:t>
            </a:r>
            <a:r>
              <a:rPr lang="zh-CN" altLang="en-US" dirty="0"/>
              <a:t>（</a:t>
            </a:r>
            <a:r>
              <a:rPr lang="en-US" altLang="zh-CN" dirty="0"/>
              <a:t>ResNet50</a:t>
            </a:r>
            <a:r>
              <a:rPr lang="zh-CN" altLang="en-US" dirty="0"/>
              <a:t>）</a:t>
            </a:r>
            <a:r>
              <a:rPr lang="en-US" altLang="zh-CN" dirty="0"/>
              <a:t> </a:t>
            </a:r>
          </a:p>
          <a:p>
            <a:pPr>
              <a:lnSpc>
                <a:spcPct val="150000"/>
              </a:lnSpc>
            </a:pPr>
            <a:r>
              <a:rPr lang="en-US" altLang="zh-CN" dirty="0"/>
              <a:t>-&gt; </a:t>
            </a:r>
            <a:r>
              <a:rPr lang="zh-CN" altLang="en-US" dirty="0"/>
              <a:t>训练集上≈</a:t>
            </a:r>
            <a:r>
              <a:rPr lang="en-US" altLang="zh-CN" dirty="0"/>
              <a:t>100%    </a:t>
            </a:r>
            <a:r>
              <a:rPr lang="zh-CN" altLang="en-US" dirty="0"/>
              <a:t>测试集 </a:t>
            </a:r>
            <a:r>
              <a:rPr lang="en-US" altLang="zh-CN" dirty="0"/>
              <a:t>99.% </a:t>
            </a:r>
            <a:endParaRPr lang="zh-CN" altLang="en-US" dirty="0"/>
          </a:p>
        </p:txBody>
      </p:sp>
      <p:pic>
        <p:nvPicPr>
          <p:cNvPr id="13" name="图片 12">
            <a:extLst>
              <a:ext uri="{FF2B5EF4-FFF2-40B4-BE49-F238E27FC236}">
                <a16:creationId xmlns:a16="http://schemas.microsoft.com/office/drawing/2014/main" id="{8908D901-591D-4DDA-BE67-7B5E3EADA5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3299" y="3135212"/>
            <a:ext cx="3418064" cy="3303171"/>
          </a:xfrm>
          <a:prstGeom prst="rect">
            <a:avLst/>
          </a:prstGeom>
        </p:spPr>
      </p:pic>
    </p:spTree>
    <p:extLst>
      <p:ext uri="{BB962C8B-B14F-4D97-AF65-F5344CB8AC3E}">
        <p14:creationId xmlns:p14="http://schemas.microsoft.com/office/powerpoint/2010/main" val="3016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8394683-F8AD-4E94-BCBF-D1C440D255E8}"/>
              </a:ext>
            </a:extLst>
          </p:cNvPr>
          <p:cNvSpPr txBox="1"/>
          <p:nvPr/>
        </p:nvSpPr>
        <p:spPr>
          <a:xfrm>
            <a:off x="2910726" y="548461"/>
            <a:ext cx="5098744" cy="881139"/>
          </a:xfrm>
          <a:prstGeom prst="rect">
            <a:avLst/>
          </a:prstGeom>
          <a:noFill/>
        </p:spPr>
        <p:txBody>
          <a:bodyPr wrap="square" rtlCol="0">
            <a:spAutoFit/>
          </a:bodyPr>
          <a:lstStyle/>
          <a:p>
            <a:pPr>
              <a:lnSpc>
                <a:spcPct val="150000"/>
              </a:lnSpc>
            </a:pPr>
            <a:r>
              <a:rPr lang="en-US" altLang="zh-CN" dirty="0"/>
              <a:t>c) </a:t>
            </a:r>
            <a:r>
              <a:rPr lang="zh-CN" altLang="en-US" dirty="0"/>
              <a:t>不带预处理</a:t>
            </a:r>
            <a:r>
              <a:rPr lang="zh-CN" altLang="en-US" dirty="0">
                <a:solidFill>
                  <a:srgbClr val="FF0000"/>
                </a:solidFill>
              </a:rPr>
              <a:t>直接降采样到</a:t>
            </a:r>
            <a:r>
              <a:rPr lang="en-US" altLang="zh-CN" dirty="0">
                <a:solidFill>
                  <a:srgbClr val="FF0000"/>
                </a:solidFill>
              </a:rPr>
              <a:t>16x16</a:t>
            </a:r>
            <a:r>
              <a:rPr lang="zh-CN" altLang="en-US" dirty="0"/>
              <a:t>的信号：</a:t>
            </a:r>
            <a:r>
              <a:rPr lang="en-US" altLang="zh-CN" dirty="0"/>
              <a:t>acc </a:t>
            </a:r>
            <a:r>
              <a:rPr lang="zh-CN" altLang="en-US" dirty="0"/>
              <a:t>（</a:t>
            </a:r>
            <a:r>
              <a:rPr lang="en-US" altLang="zh-CN" dirty="0"/>
              <a:t>ResNet50</a:t>
            </a:r>
            <a:r>
              <a:rPr lang="zh-CN" altLang="en-US" dirty="0"/>
              <a:t>）</a:t>
            </a:r>
            <a:r>
              <a:rPr lang="en-US" altLang="zh-CN" dirty="0"/>
              <a:t> -&gt; </a:t>
            </a:r>
            <a:r>
              <a:rPr lang="zh-CN" altLang="en-US" dirty="0"/>
              <a:t>训练集上≈</a:t>
            </a:r>
            <a:r>
              <a:rPr lang="en-US" altLang="zh-CN" dirty="0"/>
              <a:t>100%    </a:t>
            </a:r>
            <a:r>
              <a:rPr lang="zh-CN" altLang="en-US" dirty="0"/>
              <a:t>测试集 </a:t>
            </a:r>
            <a:r>
              <a:rPr lang="en-US" altLang="zh-CN" dirty="0"/>
              <a:t>99.% </a:t>
            </a:r>
            <a:endParaRPr lang="zh-CN" altLang="en-US" dirty="0"/>
          </a:p>
        </p:txBody>
      </p:sp>
      <p:pic>
        <p:nvPicPr>
          <p:cNvPr id="7" name="图片 6">
            <a:extLst>
              <a:ext uri="{FF2B5EF4-FFF2-40B4-BE49-F238E27FC236}">
                <a16:creationId xmlns:a16="http://schemas.microsoft.com/office/drawing/2014/main" id="{E9B58F56-D1F3-4B0B-8551-B5E5DF504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4332" y="1881870"/>
            <a:ext cx="3711531" cy="3586774"/>
          </a:xfrm>
          <a:prstGeom prst="rect">
            <a:avLst/>
          </a:prstGeom>
        </p:spPr>
      </p:pic>
      <p:sp>
        <p:nvSpPr>
          <p:cNvPr id="8" name="文本框 7">
            <a:extLst>
              <a:ext uri="{FF2B5EF4-FFF2-40B4-BE49-F238E27FC236}">
                <a16:creationId xmlns:a16="http://schemas.microsoft.com/office/drawing/2014/main" id="{E597F34F-4A7F-4470-8353-48B2ABCF4DE1}"/>
              </a:ext>
            </a:extLst>
          </p:cNvPr>
          <p:cNvSpPr txBox="1"/>
          <p:nvPr/>
        </p:nvSpPr>
        <p:spPr>
          <a:xfrm>
            <a:off x="4004160" y="5936185"/>
            <a:ext cx="3711531" cy="465640"/>
          </a:xfrm>
          <a:prstGeom prst="rect">
            <a:avLst/>
          </a:prstGeom>
          <a:noFill/>
        </p:spPr>
        <p:txBody>
          <a:bodyPr wrap="square" rtlCol="0">
            <a:spAutoFit/>
          </a:bodyPr>
          <a:lstStyle/>
          <a:p>
            <a:pPr>
              <a:lnSpc>
                <a:spcPct val="150000"/>
              </a:lnSpc>
            </a:pPr>
            <a:r>
              <a:rPr lang="zh-CN" altLang="en-US" dirty="0"/>
              <a:t>对信号的预处理到底有没有用？</a:t>
            </a:r>
          </a:p>
        </p:txBody>
      </p:sp>
    </p:spTree>
    <p:extLst>
      <p:ext uri="{BB962C8B-B14F-4D97-AF65-F5344CB8AC3E}">
        <p14:creationId xmlns:p14="http://schemas.microsoft.com/office/powerpoint/2010/main" val="1366080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6E5C296-39A4-4017-9971-C5D0C4CCA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434" y="2924829"/>
            <a:ext cx="2825228" cy="2730262"/>
          </a:xfrm>
          <a:prstGeom prst="rect">
            <a:avLst/>
          </a:prstGeom>
        </p:spPr>
      </p:pic>
      <p:sp>
        <p:nvSpPr>
          <p:cNvPr id="6" name="文本框 5">
            <a:extLst>
              <a:ext uri="{FF2B5EF4-FFF2-40B4-BE49-F238E27FC236}">
                <a16:creationId xmlns:a16="http://schemas.microsoft.com/office/drawing/2014/main" id="{334B1726-99B3-43A5-AB78-305B69E79CD0}"/>
              </a:ext>
            </a:extLst>
          </p:cNvPr>
          <p:cNvSpPr txBox="1"/>
          <p:nvPr/>
        </p:nvSpPr>
        <p:spPr>
          <a:xfrm>
            <a:off x="737668" y="5821896"/>
            <a:ext cx="5271692" cy="881139"/>
          </a:xfrm>
          <a:prstGeom prst="rect">
            <a:avLst/>
          </a:prstGeom>
          <a:noFill/>
        </p:spPr>
        <p:txBody>
          <a:bodyPr wrap="square" rtlCol="0">
            <a:spAutoFit/>
          </a:bodyPr>
          <a:lstStyle/>
          <a:p>
            <a:pPr>
              <a:lnSpc>
                <a:spcPct val="150000"/>
              </a:lnSpc>
            </a:pPr>
            <a:r>
              <a:rPr lang="zh-CN" altLang="en-US" dirty="0"/>
              <a:t>预处理为</a:t>
            </a:r>
            <a:r>
              <a:rPr lang="en-US" altLang="zh-CN" dirty="0"/>
              <a:t>64x64</a:t>
            </a:r>
            <a:r>
              <a:rPr lang="zh-CN" altLang="en-US" dirty="0"/>
              <a:t>后原始数据直接降维（左）</a:t>
            </a:r>
            <a:endParaRPr lang="en-US" altLang="zh-CN" dirty="0"/>
          </a:p>
          <a:p>
            <a:pPr>
              <a:lnSpc>
                <a:spcPct val="150000"/>
              </a:lnSpc>
            </a:pPr>
            <a:r>
              <a:rPr lang="zh-CN" altLang="en-US" dirty="0"/>
              <a:t>不进行预处理直接降采样到</a:t>
            </a:r>
            <a:r>
              <a:rPr lang="en-US" altLang="zh-CN" dirty="0"/>
              <a:t>64x64</a:t>
            </a:r>
            <a:r>
              <a:rPr lang="zh-CN" altLang="en-US" dirty="0"/>
              <a:t>的原始数据（右）</a:t>
            </a:r>
            <a:endParaRPr lang="en-US" altLang="zh-CN" dirty="0"/>
          </a:p>
        </p:txBody>
      </p:sp>
      <p:pic>
        <p:nvPicPr>
          <p:cNvPr id="8" name="图片 7">
            <a:extLst>
              <a:ext uri="{FF2B5EF4-FFF2-40B4-BE49-F238E27FC236}">
                <a16:creationId xmlns:a16="http://schemas.microsoft.com/office/drawing/2014/main" id="{8B64A610-BCEB-44EF-8C5B-B6A0FC2676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4661" y="2924829"/>
            <a:ext cx="2825228" cy="2730262"/>
          </a:xfrm>
          <a:prstGeom prst="rect">
            <a:avLst/>
          </a:prstGeom>
        </p:spPr>
      </p:pic>
      <p:pic>
        <p:nvPicPr>
          <p:cNvPr id="10" name="图片 9">
            <a:extLst>
              <a:ext uri="{FF2B5EF4-FFF2-40B4-BE49-F238E27FC236}">
                <a16:creationId xmlns:a16="http://schemas.microsoft.com/office/drawing/2014/main" id="{F434BDCD-D77B-4B72-985A-CCF3F9AB9B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3803" y="2960321"/>
            <a:ext cx="2825227" cy="2730262"/>
          </a:xfrm>
          <a:prstGeom prst="rect">
            <a:avLst/>
          </a:prstGeom>
        </p:spPr>
      </p:pic>
      <p:pic>
        <p:nvPicPr>
          <p:cNvPr id="12" name="图片 11">
            <a:extLst>
              <a:ext uri="{FF2B5EF4-FFF2-40B4-BE49-F238E27FC236}">
                <a16:creationId xmlns:a16="http://schemas.microsoft.com/office/drawing/2014/main" id="{A56F4144-F803-4651-AA68-EFA5A528E0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9030" y="2951444"/>
            <a:ext cx="2825227" cy="2730261"/>
          </a:xfrm>
          <a:prstGeom prst="rect">
            <a:avLst/>
          </a:prstGeom>
        </p:spPr>
      </p:pic>
      <p:sp>
        <p:nvSpPr>
          <p:cNvPr id="13" name="文本框 12">
            <a:extLst>
              <a:ext uri="{FF2B5EF4-FFF2-40B4-BE49-F238E27FC236}">
                <a16:creationId xmlns:a16="http://schemas.microsoft.com/office/drawing/2014/main" id="{37E8F17A-2864-4691-BF83-96A58BECCA6C}"/>
              </a:ext>
            </a:extLst>
          </p:cNvPr>
          <p:cNvSpPr txBox="1"/>
          <p:nvPr/>
        </p:nvSpPr>
        <p:spPr>
          <a:xfrm>
            <a:off x="6723184" y="5857388"/>
            <a:ext cx="5271692" cy="881139"/>
          </a:xfrm>
          <a:prstGeom prst="rect">
            <a:avLst/>
          </a:prstGeom>
          <a:noFill/>
        </p:spPr>
        <p:txBody>
          <a:bodyPr wrap="square" rtlCol="0">
            <a:spAutoFit/>
          </a:bodyPr>
          <a:lstStyle/>
          <a:p>
            <a:pPr>
              <a:lnSpc>
                <a:spcPct val="150000"/>
              </a:lnSpc>
            </a:pPr>
            <a:r>
              <a:rPr lang="zh-CN" altLang="en-US" dirty="0"/>
              <a:t>预处理为</a:t>
            </a:r>
            <a:r>
              <a:rPr lang="en-US" altLang="zh-CN" dirty="0"/>
              <a:t>16x16</a:t>
            </a:r>
            <a:r>
              <a:rPr lang="zh-CN" altLang="en-US" dirty="0"/>
              <a:t>后原始数据直接降维（左）</a:t>
            </a:r>
            <a:endParaRPr lang="en-US" altLang="zh-CN" dirty="0"/>
          </a:p>
          <a:p>
            <a:pPr>
              <a:lnSpc>
                <a:spcPct val="150000"/>
              </a:lnSpc>
            </a:pPr>
            <a:r>
              <a:rPr lang="zh-CN" altLang="en-US" dirty="0"/>
              <a:t>不进行预处理直接降采样到</a:t>
            </a:r>
            <a:r>
              <a:rPr lang="en-US" altLang="zh-CN" dirty="0"/>
              <a:t>16x16</a:t>
            </a:r>
            <a:r>
              <a:rPr lang="zh-CN" altLang="en-US" dirty="0"/>
              <a:t>的原始数据（右）</a:t>
            </a:r>
            <a:endParaRPr lang="en-US" altLang="zh-CN" dirty="0"/>
          </a:p>
        </p:txBody>
      </p:sp>
      <p:pic>
        <p:nvPicPr>
          <p:cNvPr id="3" name="图片 2">
            <a:extLst>
              <a:ext uri="{FF2B5EF4-FFF2-40B4-BE49-F238E27FC236}">
                <a16:creationId xmlns:a16="http://schemas.microsoft.com/office/drawing/2014/main" id="{1B90BE70-BE25-4078-ACC1-35E821B731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590" y="250626"/>
            <a:ext cx="2753071" cy="2660531"/>
          </a:xfrm>
          <a:prstGeom prst="rect">
            <a:avLst/>
          </a:prstGeom>
        </p:spPr>
      </p:pic>
      <p:pic>
        <p:nvPicPr>
          <p:cNvPr id="7" name="图片 6">
            <a:extLst>
              <a:ext uri="{FF2B5EF4-FFF2-40B4-BE49-F238E27FC236}">
                <a16:creationId xmlns:a16="http://schemas.microsoft.com/office/drawing/2014/main" id="{BFB2214A-5DFC-4431-A8FA-516038B01E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80739" y="328750"/>
            <a:ext cx="2753071" cy="2582407"/>
          </a:xfrm>
          <a:prstGeom prst="rect">
            <a:avLst/>
          </a:prstGeom>
        </p:spPr>
      </p:pic>
      <p:pic>
        <p:nvPicPr>
          <p:cNvPr id="11" name="图片 10">
            <a:extLst>
              <a:ext uri="{FF2B5EF4-FFF2-40B4-BE49-F238E27FC236}">
                <a16:creationId xmlns:a16="http://schemas.microsoft.com/office/drawing/2014/main" id="{881CD295-06AF-478A-AFE4-0159268A53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43282" y="342421"/>
            <a:ext cx="2672231" cy="2582408"/>
          </a:xfrm>
          <a:prstGeom prst="rect">
            <a:avLst/>
          </a:prstGeom>
        </p:spPr>
      </p:pic>
      <p:pic>
        <p:nvPicPr>
          <p:cNvPr id="15" name="图片 14">
            <a:extLst>
              <a:ext uri="{FF2B5EF4-FFF2-40B4-BE49-F238E27FC236}">
                <a16:creationId xmlns:a16="http://schemas.microsoft.com/office/drawing/2014/main" id="{3E4CB1A3-A5C1-49FD-82C8-62A1CE057A8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02573" y="328750"/>
            <a:ext cx="2753070" cy="2582407"/>
          </a:xfrm>
          <a:prstGeom prst="rect">
            <a:avLst/>
          </a:prstGeom>
        </p:spPr>
      </p:pic>
    </p:spTree>
    <p:extLst>
      <p:ext uri="{BB962C8B-B14F-4D97-AF65-F5344CB8AC3E}">
        <p14:creationId xmlns:p14="http://schemas.microsoft.com/office/powerpoint/2010/main" val="1382703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9AFA4D9-2C54-419D-99C5-40AC2EA88C5D}"/>
              </a:ext>
            </a:extLst>
          </p:cNvPr>
          <p:cNvSpPr txBox="1"/>
          <p:nvPr/>
        </p:nvSpPr>
        <p:spPr>
          <a:xfrm>
            <a:off x="798990" y="951676"/>
            <a:ext cx="3719744" cy="523220"/>
          </a:xfrm>
          <a:prstGeom prst="rect">
            <a:avLst/>
          </a:prstGeom>
          <a:noFill/>
        </p:spPr>
        <p:txBody>
          <a:bodyPr wrap="square" rtlCol="0">
            <a:spAutoFit/>
          </a:bodyPr>
          <a:lstStyle/>
          <a:p>
            <a:r>
              <a:rPr lang="zh-CN" altLang="en-US" sz="2800" dirty="0"/>
              <a:t>结论：</a:t>
            </a:r>
          </a:p>
        </p:txBody>
      </p:sp>
      <p:sp>
        <p:nvSpPr>
          <p:cNvPr id="5" name="文本框 4">
            <a:extLst>
              <a:ext uri="{FF2B5EF4-FFF2-40B4-BE49-F238E27FC236}">
                <a16:creationId xmlns:a16="http://schemas.microsoft.com/office/drawing/2014/main" id="{7A725DC4-5DF0-49BE-BB10-E52DD9C629C8}"/>
              </a:ext>
            </a:extLst>
          </p:cNvPr>
          <p:cNvSpPr txBox="1"/>
          <p:nvPr/>
        </p:nvSpPr>
        <p:spPr>
          <a:xfrm>
            <a:off x="1728352" y="1550616"/>
            <a:ext cx="8907097" cy="2353786"/>
          </a:xfrm>
          <a:prstGeom prst="rect">
            <a:avLst/>
          </a:prstGeom>
          <a:noFill/>
        </p:spPr>
        <p:txBody>
          <a:bodyPr wrap="square" rtlCol="0">
            <a:spAutoFit/>
          </a:bodyPr>
          <a:lstStyle/>
          <a:p>
            <a:pPr indent="457200">
              <a:lnSpc>
                <a:spcPct val="150000"/>
              </a:lnSpc>
            </a:pPr>
            <a:r>
              <a:rPr lang="zh-CN" altLang="en-US" sz="2000" dirty="0"/>
              <a:t>从最后的降维结果来看，数据的预处理的确有效得清除了数据噪声，使得原始数据的可分性增强。但是面对</a:t>
            </a:r>
            <a:r>
              <a:rPr lang="en-US" altLang="zh-CN" sz="2000" dirty="0" err="1"/>
              <a:t>ResNet</a:t>
            </a:r>
            <a:r>
              <a:rPr lang="zh-CN" altLang="en-US" sz="2000" dirty="0"/>
              <a:t>这种强有力的主干网络做分类任务来说，太好的数据可能使这些看似合理有效的数据预处理方法淹没在其中。</a:t>
            </a:r>
            <a:endParaRPr lang="en-US" altLang="zh-CN" sz="2000" dirty="0"/>
          </a:p>
          <a:p>
            <a:pPr indent="457200">
              <a:lnSpc>
                <a:spcPct val="150000"/>
              </a:lnSpc>
            </a:pPr>
            <a:r>
              <a:rPr lang="zh-CN" altLang="en-US" sz="2000" dirty="0"/>
              <a:t>所以还是应该在更大、更复杂或更具有挑战性场景下做些实验来看这种数据预处理方法的作用。</a:t>
            </a:r>
          </a:p>
        </p:txBody>
      </p:sp>
    </p:spTree>
    <p:extLst>
      <p:ext uri="{BB962C8B-B14F-4D97-AF65-F5344CB8AC3E}">
        <p14:creationId xmlns:p14="http://schemas.microsoft.com/office/powerpoint/2010/main" val="22635610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262</Words>
  <Application>Microsoft Office PowerPoint</Application>
  <PresentationFormat>宽屏</PresentationFormat>
  <Paragraphs>16</Paragraphs>
  <Slides>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等线</vt:lpstr>
      <vt:lpstr>等线 Light</vt:lpstr>
      <vt:lpstr>Arial</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dc:creator>
  <cp:lastModifiedBy>Zhou</cp:lastModifiedBy>
  <cp:revision>6</cp:revision>
  <dcterms:created xsi:type="dcterms:W3CDTF">2021-07-30T00:32:35Z</dcterms:created>
  <dcterms:modified xsi:type="dcterms:W3CDTF">2021-07-30T08:21:50Z</dcterms:modified>
</cp:coreProperties>
</file>