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1" r:id="rId4"/>
    <p:sldId id="270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2E6-49B2-4D82-8B8C-9EC8C3720C47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CACF6-F288-42C8-B10D-D9D3AEED7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CACF6-F288-42C8-B10D-D9D3AEED7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3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C2F9-5366-E4DF-301C-6B09A406E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155688-ACFE-5E21-E1B6-BF686DD26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BAC53-4CAD-D2CD-380E-427B9B453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0B13-95ED-4C29-9E61-2A557A7AA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CACF6-F288-42C8-B10D-D9D3AEED7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9FD0B-0CE1-1225-3248-85BB434E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E489A-CF3A-1E2F-7CCD-408F937BB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CBFC1E-3880-73ED-96B6-DF750C229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DF457-B9BC-90FA-D569-2A337EE8D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CACF6-F288-42C8-B10D-D9D3AEED7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DB14-886C-A9E2-D75D-8DB1A8C5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94C39-CD33-4C62-175A-C9C7DB23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7F60-408C-6EAD-F05F-23F9DEB9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675D-F45C-D4E7-2536-9DB07851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A333-E293-03D5-690A-52B5C6EC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D72F-C290-AB5F-6F25-B7E8597F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CCBCF-6E82-123C-45CB-44567B575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7638-0AB3-A19D-1DB4-ACF635E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D81F-DEA1-185A-0C3A-9CDE9C8E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1627-8EEA-0CAE-5D88-31377B42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8C499-F31F-8C56-772C-DDB2B126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E53A1-FE9C-9A13-B917-CFE9FC45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1D07-4A8A-1274-0228-0E67AA5D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B03B-403F-98BD-C28B-FE94F1D9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5CF8-A18F-01A8-341E-37528A41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2AD4-2304-4C6D-E68F-308755BB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A2BA-F8CD-B1F1-EA87-31AA7B58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4EC3-1BFC-B2B8-986C-F4797975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25F2-9828-5BDC-E643-61F01384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A509-7A29-D651-2D3F-779636FC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F222-C38C-2D21-D906-8C553C6A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F4BC-8F2F-DD7C-2A79-33CF3C9E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FD69-3EE4-6AE2-DA3D-D6290FCC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4525-9561-7BDC-B6CD-7A8A88A2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66D7-6D97-2BB8-B240-CB0C0FFF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135F-50BB-3CF5-9EA5-EB7CC88C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83A5-27C1-1CE2-3831-69EDA8EA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A27C5-CD73-C6D3-FEB1-DEE3E7F50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D0B3-E7C2-21DE-0517-C8FF4B79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16DB7-CD41-67B7-03FA-353050D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CC0B-0E75-CE3F-C46B-AD560D50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23C5-C1F3-DEFB-E14A-9BD8BF28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C7DC-9BC4-C033-5B57-1F221C3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F8EC0-6725-1EAF-1220-127A2F053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DAAD-6714-227F-B4DA-D12F68CD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48121-A7E2-0F39-2B1D-EECE73B9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B9A9C-885E-F7B7-7092-36439753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0E1F8-08FE-164F-531E-C8092BA6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0CB62-9636-F859-1E13-91CE5F8A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8D68-333F-1F39-753E-9CD19DE7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F20EA-55F6-B0B6-333F-1C4C4D1D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98A76-EBA1-BB22-BCDD-758538ED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678C1-B707-343F-0E48-2FAC2585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2849C-77B8-4766-7EB2-B6FEDD1B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F7979-F483-DB13-13A8-B37EA05B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B4269-795F-831A-492F-8A46821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900-3488-8845-7731-20FFD57D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9B25-144E-9072-1E5F-E594D4FF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72E7D-CE78-0652-476D-79BBBD60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026AC-2CDE-0876-90ED-4EA8A6A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DACF-4DB2-5A62-4809-FE05F8C9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2156-007B-DC47-DE10-FE608074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0A21-AF32-56EC-3090-9FE8C5E4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0824B-757D-775C-0CDB-484A5559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0181-DBB1-59D0-50FA-AE058F0F9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2CF4-FFC2-F971-A4D7-5F6A78C1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101DB-E1E4-0DEC-D6CD-90244350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39C13-026F-833B-ABD8-B2E5AA95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87AA7-CFBA-C56B-68F5-5AA0961B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6926-09D4-D8F4-EC41-2BF153CD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B465-F545-86E7-4035-C4DC4A7A4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88F78-F3B4-42DD-BDB3-EDEBEA492C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5736-3EE0-E2AF-ABB7-31A3D02B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59ABC-B554-1324-4DA2-ABA0F4F93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FB30A-3823-4F6E-806C-DC009D4A1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credibleiti.github.io/RocketLaunch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52727-2823-5415-7972-CED8BDAC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Iti Tyagi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1F543-D1B5-0902-807B-AB78BBE1A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Full Stack Developer</a:t>
            </a:r>
            <a:br>
              <a:rPr lang="en-IN" dirty="0">
                <a:solidFill>
                  <a:srgbClr val="FFFFFF"/>
                </a:solidFill>
              </a:rPr>
            </a:br>
            <a:br>
              <a:rPr lang="en-IN" dirty="0">
                <a:solidFill>
                  <a:srgbClr val="FFFFFF"/>
                </a:solidFill>
              </a:rPr>
            </a:br>
            <a:br>
              <a:rPr lang="en-IN" dirty="0">
                <a:solidFill>
                  <a:srgbClr val="FFFFFF"/>
                </a:solidFill>
              </a:rPr>
            </a:br>
            <a:br>
              <a:rPr lang="en-IN" dirty="0">
                <a:solidFill>
                  <a:srgbClr val="FFFFFF"/>
                </a:solidFill>
              </a:rPr>
            </a:br>
            <a:r>
              <a:rPr lang="en-IN" sz="1800" b="1" dirty="0">
                <a:solidFill>
                  <a:srgbClr val="FFFFFF"/>
                </a:solidFill>
              </a:rPr>
              <a:t>(</a:t>
            </a:r>
            <a:r>
              <a:rPr lang="en-US" sz="1800" b="1" dirty="0">
                <a:solidFill>
                  <a:srgbClr val="FFFFFF"/>
                </a:solidFill>
              </a:rPr>
              <a:t>That’s my alter ego on the right in green.</a:t>
            </a:r>
            <a:r>
              <a:rPr lang="en-IN" sz="1800" b="1" dirty="0">
                <a:solidFill>
                  <a:srgbClr val="FFFFFF"/>
                </a:solidFill>
              </a:rPr>
              <a:t>)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artoon of a person&#10;&#10;AI-generated content may be incorrect.">
            <a:extLst>
              <a:ext uri="{FF2B5EF4-FFF2-40B4-BE49-F238E27FC236}">
                <a16:creationId xmlns:a16="http://schemas.microsoft.com/office/drawing/2014/main" id="{765D0E89-B50A-C308-094A-3998925B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61" y="3884066"/>
            <a:ext cx="2852477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1A813-6988-156F-79D7-9DF54725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60" y="349571"/>
            <a:ext cx="3318219" cy="22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1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6CD64-18DC-5990-44DE-40405F9E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58A35-68BA-4DFB-85F0-580F7C5F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6000" dirty="0"/>
              <a:t>T</a:t>
            </a:r>
            <a:r>
              <a:rPr lang="en-US" sz="6000" dirty="0" err="1"/>
              <a:t>ry</a:t>
            </a:r>
            <a:r>
              <a:rPr lang="en-US" sz="6000" dirty="0"/>
              <a:t> try </a:t>
            </a:r>
            <a:r>
              <a:rPr lang="en-US" sz="6000" dirty="0" err="1"/>
              <a:t>try</a:t>
            </a:r>
            <a:r>
              <a:rPr lang="en-US" sz="6000" dirty="0"/>
              <a:t> till you find the missing link </a:t>
            </a:r>
            <a:br>
              <a:rPr lang="en-US" sz="6000" dirty="0"/>
            </a:br>
            <a:r>
              <a:rPr lang="en-US" sz="1800" dirty="0"/>
              <a:t>(in my case an employer who can recognize my unique talent for problem solving, without dreading)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rtoon characters in front of a computer&#10;&#10;AI-generated content may be incorrect.">
            <a:extLst>
              <a:ext uri="{FF2B5EF4-FFF2-40B4-BE49-F238E27FC236}">
                <a16:creationId xmlns:a16="http://schemas.microsoft.com/office/drawing/2014/main" id="{BFB3FD37-4FD4-BA06-657B-B362E415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CE0-9765-7CBE-E8E7-3871E799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Monologue…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71AD-3E70-C767-BC09-E476D091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badi" panose="020F0502020204030204" pitchFamily="34" charset="0"/>
              </a:rPr>
              <a:t>Hi, I am your basic, 100th time rejected applicant. You will check my resume, will look at what I worked on, oh its not a match and throw away (may be send me a default rejection email). No worries, one of the zillionth rejections in my pocket. Yesterday I gave a logical reasoning tests, got 72% at </a:t>
            </a:r>
            <a:r>
              <a:rPr lang="en-US" dirty="0" err="1">
                <a:latin typeface="Abadi" panose="020F0502020204030204" pitchFamily="34" charset="0"/>
              </a:rPr>
              <a:t>Bunq</a:t>
            </a:r>
            <a:r>
              <a:rPr lang="en-US" dirty="0">
                <a:latin typeface="Abadi" panose="020F0502020204030204" pitchFamily="34" charset="0"/>
              </a:rPr>
              <a:t>, but they and multiple other startups/established companies rejected me. </a:t>
            </a:r>
            <a:br>
              <a:rPr lang="en-US" dirty="0">
                <a:latin typeface="Abadi" panose="020F0502020204030204" pitchFamily="34" charset="0"/>
              </a:rPr>
            </a:b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</a:rPr>
              <a:t>In 2018, I scored 43%, I was still called and asked to justify it, well long story short, I became the Senior Programmer for Volkswagen Electric car. An average brain fog interview candidate, solves issues in Camera Tiles, major bugs for Audi e-tron. I am not the smartest, But I am the one they come to when nothing works. You tell me a problem, and have some faith, well we are half-way through solution anyway. </a:t>
            </a:r>
            <a:br>
              <a:rPr lang="en-US" dirty="0">
                <a:latin typeface="Abadi" panose="020F0502020204030204" pitchFamily="34" charset="0"/>
              </a:rPr>
            </a:b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highlight>
                  <a:srgbClr val="00FF00"/>
                </a:highlight>
                <a:latin typeface="Abadi" panose="020F0502020204030204" pitchFamily="34" charset="0"/>
              </a:rPr>
              <a:t>As I say 1+1 is not 2, its 11 :)</a:t>
            </a:r>
          </a:p>
        </p:txBody>
      </p:sp>
    </p:spTree>
    <p:extLst>
      <p:ext uri="{BB962C8B-B14F-4D97-AF65-F5344CB8AC3E}">
        <p14:creationId xmlns:p14="http://schemas.microsoft.com/office/powerpoint/2010/main" val="231700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D7CAD-8620-8915-C655-CA977CB2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62EA-A494-2BE4-D410-2573FEAE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Background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674E-3351-EAD6-1388-FF8D2CCB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Abadi" panose="020F0502020204030204" pitchFamily="34" charset="0"/>
              </a:rPr>
              <a:t>I started in a very small startup where I worked for ~16 hours, but later transitioned into bigger firm (process and tickets..)</a:t>
            </a:r>
          </a:p>
          <a:p>
            <a:pPr marL="0" indent="0">
              <a:buNone/>
            </a:pPr>
            <a:r>
              <a:rPr lang="en-IN" dirty="0">
                <a:latin typeface="Abadi" panose="020F0502020204030204" pitchFamily="34" charset="0"/>
              </a:rPr>
              <a:t>Moved to Financial firms like Morgan Stanley (C#, .NET) to Gartner Inc. (Java, PHP, MySQL, DS.JS..) to City Bank (.NET, R, Quant Modelling, Statistics) to Healthcare (C#, Azure, SQL, React JS) to Automotive (C++, Linux, </a:t>
            </a:r>
            <a:r>
              <a:rPr lang="en-IN" dirty="0" err="1">
                <a:latin typeface="Abadi" panose="020F0502020204030204" pitchFamily="34" charset="0"/>
              </a:rPr>
              <a:t>Cmake</a:t>
            </a:r>
            <a:r>
              <a:rPr lang="en-IN" dirty="0">
                <a:latin typeface="Abadi" panose="020F0502020204030204" pitchFamily="34" charset="0"/>
              </a:rPr>
              <a:t>, CI/CD ..) and there is more…</a:t>
            </a:r>
            <a:br>
              <a:rPr lang="en-IN" dirty="0">
                <a:latin typeface="Abadi" panose="020F0502020204030204" pitchFamily="34" charset="0"/>
              </a:rPr>
            </a:br>
            <a:br>
              <a:rPr lang="en-IN" dirty="0">
                <a:latin typeface="Abadi" panose="020F0502020204030204" pitchFamily="34" charset="0"/>
              </a:rPr>
            </a:br>
            <a:r>
              <a:rPr lang="en-IN" dirty="0">
                <a:solidFill>
                  <a:schemeClr val="accent2"/>
                </a:solidFill>
                <a:latin typeface="Abadi" panose="020F0502020204030204" pitchFamily="34" charset="0"/>
              </a:rPr>
              <a:t>I cherish writing simple code, understandable code, not solving the number of problems, but solving them right. Writing thoughtful design, collaboration and helping whole team to grow together.</a:t>
            </a:r>
            <a:br>
              <a:rPr lang="en-IN" dirty="0">
                <a:solidFill>
                  <a:schemeClr val="accent2"/>
                </a:solidFill>
                <a:latin typeface="Abadi" panose="020F0502020204030204" pitchFamily="34" charset="0"/>
              </a:rPr>
            </a:br>
            <a:r>
              <a:rPr lang="en-IN" dirty="0">
                <a:solidFill>
                  <a:schemeClr val="accent2"/>
                </a:solidFill>
                <a:latin typeface="Abadi" panose="020F0502020204030204" pitchFamily="34" charset="0"/>
              </a:rPr>
              <a:t>Clean Code, avoiding Technical debts.</a:t>
            </a:r>
            <a:br>
              <a:rPr lang="en-IN" dirty="0">
                <a:solidFill>
                  <a:schemeClr val="accent2"/>
                </a:solidFill>
                <a:latin typeface="Abadi" panose="020F0502020204030204" pitchFamily="34" charset="0"/>
              </a:rPr>
            </a:br>
            <a:r>
              <a:rPr lang="en-IN" dirty="0">
                <a:solidFill>
                  <a:schemeClr val="accent2"/>
                </a:solidFill>
                <a:latin typeface="Abadi" panose="020F0502020204030204" pitchFamily="34" charset="0"/>
              </a:rPr>
              <a:t>Great Designs are thoughtful, efficient and practical.</a:t>
            </a:r>
            <a:endParaRPr lang="en-US" dirty="0">
              <a:solidFill>
                <a:schemeClr val="accent2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9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A60F-FBFF-52C1-6626-9B442504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chemeClr val="accent2"/>
                </a:solidFill>
              </a:rPr>
              <a:t>Thankyou</a:t>
            </a:r>
            <a:endParaRPr lang="en-US" sz="5400" dirty="0">
              <a:solidFill>
                <a:schemeClr val="accent2"/>
              </a:solidFill>
            </a:endParaRPr>
          </a:p>
        </p:txBody>
      </p:sp>
      <p:pic>
        <p:nvPicPr>
          <p:cNvPr id="7" name="Picture 6" descr="A person with short hair wearing a sweater&#10;&#10;AI-generated content may be incorrect.">
            <a:extLst>
              <a:ext uri="{FF2B5EF4-FFF2-40B4-BE49-F238E27FC236}">
                <a16:creationId xmlns:a16="http://schemas.microsoft.com/office/drawing/2014/main" id="{7FFF557C-2EE7-A4AC-072F-65AE27899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1" b="7869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90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0448CC-802B-D4AA-5566-D74319DC7265}"/>
              </a:ext>
            </a:extLst>
          </p:cNvPr>
          <p:cNvSpPr txBox="1">
            <a:spLocks/>
          </p:cNvSpPr>
          <p:nvPr/>
        </p:nvSpPr>
        <p:spPr>
          <a:xfrm>
            <a:off x="560962" y="479492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A1053-8B32-6025-586C-7018EFCF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0" y="1566602"/>
            <a:ext cx="763059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3FF80-DC7C-69DC-BD0B-781AC219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0123575C-B5DB-CEF9-4FD6-295662BC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733425"/>
            <a:ext cx="5962650" cy="539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8CE37-56F8-AD05-C395-6D9079392853}"/>
              </a:ext>
            </a:extLst>
          </p:cNvPr>
          <p:cNvSpPr txBox="1"/>
          <p:nvPr/>
        </p:nvSpPr>
        <p:spPr>
          <a:xfrm>
            <a:off x="742950" y="6124575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Rocket Game</a:t>
            </a:r>
            <a:endParaRPr lang="en-VG" dirty="0"/>
          </a:p>
        </p:txBody>
      </p:sp>
    </p:spTree>
    <p:extLst>
      <p:ext uri="{BB962C8B-B14F-4D97-AF65-F5344CB8AC3E}">
        <p14:creationId xmlns:p14="http://schemas.microsoft.com/office/powerpoint/2010/main" val="272554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3E3B-90DB-D942-A55D-31B4410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385" y="2700919"/>
            <a:ext cx="5571653" cy="1325563"/>
          </a:xfrm>
        </p:spPr>
        <p:txBody>
          <a:bodyPr/>
          <a:lstStyle/>
          <a:p>
            <a:r>
              <a:rPr lang="en-IN" dirty="0"/>
              <a:t>But there is more..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artoon of a person jumping into a cliff&#10;&#10;AI-generated content may be incorrect.">
            <a:extLst>
              <a:ext uri="{FF2B5EF4-FFF2-40B4-BE49-F238E27FC236}">
                <a16:creationId xmlns:a16="http://schemas.microsoft.com/office/drawing/2014/main" id="{40DA9D94-62A1-DBA1-02E4-82BD73EC0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" y="623275"/>
            <a:ext cx="5607882" cy="560788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ADF9E-2D1C-1B9E-65B4-4606BA03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Jumping into Legacy Code</a:t>
            </a:r>
          </a:p>
        </p:txBody>
      </p:sp>
    </p:spTree>
    <p:extLst>
      <p:ext uri="{BB962C8B-B14F-4D97-AF65-F5344CB8AC3E}">
        <p14:creationId xmlns:p14="http://schemas.microsoft.com/office/powerpoint/2010/main" val="37608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7B162-ABFF-55EF-B55A-1FE406474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person and a child&#10;&#10;AI-generated content may be incorrect.">
            <a:extLst>
              <a:ext uri="{FF2B5EF4-FFF2-40B4-BE49-F238E27FC236}">
                <a16:creationId xmlns:a16="http://schemas.microsoft.com/office/drawing/2014/main" id="{73CE9E45-A673-715B-73C0-D7747E1F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" y="623275"/>
            <a:ext cx="5607882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C9307-E185-23CB-ACF2-6CDB1E50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Reliable</a:t>
            </a:r>
          </a:p>
        </p:txBody>
      </p:sp>
    </p:spTree>
    <p:extLst>
      <p:ext uri="{BB962C8B-B14F-4D97-AF65-F5344CB8AC3E}">
        <p14:creationId xmlns:p14="http://schemas.microsoft.com/office/powerpoint/2010/main" val="52254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8758C-2E17-38E4-0BEC-CC9096D1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cartoon characters&#10;&#10;AI-generated content may be incorrect.">
            <a:extLst>
              <a:ext uri="{FF2B5EF4-FFF2-40B4-BE49-F238E27FC236}">
                <a16:creationId xmlns:a16="http://schemas.microsoft.com/office/drawing/2014/main" id="{6D138312-9391-2650-6DAB-760E26B7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" y="623275"/>
            <a:ext cx="5607882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1EFE7-7109-77D4-67B9-13ED05D3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Domain Experience</a:t>
            </a:r>
          </a:p>
        </p:txBody>
      </p:sp>
    </p:spTree>
    <p:extLst>
      <p:ext uri="{BB962C8B-B14F-4D97-AF65-F5344CB8AC3E}">
        <p14:creationId xmlns:p14="http://schemas.microsoft.com/office/powerpoint/2010/main" val="376282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83477-04D8-667D-D8DC-73441E687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cartoon of a person and a child&#10;&#10;AI-generated content may be incorrect.">
            <a:extLst>
              <a:ext uri="{FF2B5EF4-FFF2-40B4-BE49-F238E27FC236}">
                <a16:creationId xmlns:a16="http://schemas.microsoft.com/office/drawing/2014/main" id="{EF76F11B-82DE-3FFD-1942-2003CC3CD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r="4" b="4"/>
          <a:stretch/>
        </p:blipFill>
        <p:spPr>
          <a:xfrm>
            <a:off x="2137343" y="3335867"/>
            <a:ext cx="2535680" cy="2765085"/>
          </a:xfrm>
          <a:prstGeom prst="rect">
            <a:avLst/>
          </a:prstGeom>
        </p:spPr>
      </p:pic>
      <p:pic>
        <p:nvPicPr>
          <p:cNvPr id="7" name="Picture 6" descr="A cartoon of two people sitting at a computer&#10;&#10;AI-generated content may be incorrect.">
            <a:extLst>
              <a:ext uri="{FF2B5EF4-FFF2-40B4-BE49-F238E27FC236}">
                <a16:creationId xmlns:a16="http://schemas.microsoft.com/office/drawing/2014/main" id="{4BA0F1D4-5712-0F4C-4E29-F9AE52D7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r="4" b="4"/>
          <a:stretch/>
        </p:blipFill>
        <p:spPr>
          <a:xfrm>
            <a:off x="146702" y="570782"/>
            <a:ext cx="2535680" cy="2765085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623275"/>
            <a:ext cx="545082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91024-00F0-A63A-972E-13A4963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079" y="1056640"/>
            <a:ext cx="466407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debugger</a:t>
            </a:r>
          </a:p>
        </p:txBody>
      </p:sp>
      <p:pic>
        <p:nvPicPr>
          <p:cNvPr id="4" name="Picture 3" descr="A cartoon of two people sitting at a computer&#10;&#10;AI-generated content may be incorrect.">
            <a:extLst>
              <a:ext uri="{FF2B5EF4-FFF2-40B4-BE49-F238E27FC236}">
                <a16:creationId xmlns:a16="http://schemas.microsoft.com/office/drawing/2014/main" id="{868C5539-3767-5196-CDB4-D40E75101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r="4" b="4"/>
          <a:stretch/>
        </p:blipFill>
        <p:spPr>
          <a:xfrm>
            <a:off x="3202063" y="623275"/>
            <a:ext cx="2535680" cy="276508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0EE3E6-F565-CE33-735C-F27504D2A7E9}"/>
              </a:ext>
            </a:extLst>
          </p:cNvPr>
          <p:cNvCxnSpPr>
            <a:stCxn id="7" idx="3"/>
          </p:cNvCxnSpPr>
          <p:nvPr/>
        </p:nvCxnSpPr>
        <p:spPr>
          <a:xfrm flipV="1">
            <a:off x="2682382" y="1919335"/>
            <a:ext cx="722801" cy="33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25197-388B-2A56-520E-3C49BC3FDEEB}"/>
              </a:ext>
            </a:extLst>
          </p:cNvPr>
          <p:cNvCxnSpPr>
            <a:cxnSpLocks/>
          </p:cNvCxnSpPr>
          <p:nvPr/>
        </p:nvCxnSpPr>
        <p:spPr>
          <a:xfrm flipH="1">
            <a:off x="3131466" y="2953154"/>
            <a:ext cx="615636" cy="592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21468-3A1C-F31F-C544-F7F12F3F0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D68A6-68E4-28E1-CB20-5FDC3861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Spider Focus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(Thread it all..)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rtoon of a spider&#10;&#10;AI-generated content may be incorrect.">
            <a:extLst>
              <a:ext uri="{FF2B5EF4-FFF2-40B4-BE49-F238E27FC236}">
                <a16:creationId xmlns:a16="http://schemas.microsoft.com/office/drawing/2014/main" id="{5B45795E-9CD9-A9F1-5D60-F841A2588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6b84135-ab90-4b03-a415-784f8f15a7f1}" enabled="1" method="Privileged" siteId="{2882be50-2012-4d88-ac86-544124e120c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20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Aptos</vt:lpstr>
      <vt:lpstr>Aptos Display</vt:lpstr>
      <vt:lpstr>Arial</vt:lpstr>
      <vt:lpstr>Calibri</vt:lpstr>
      <vt:lpstr>Office Theme</vt:lpstr>
      <vt:lpstr>Iti Tyagi</vt:lpstr>
      <vt:lpstr>PowerPoint Presentation</vt:lpstr>
      <vt:lpstr>PowerPoint Presentation</vt:lpstr>
      <vt:lpstr>But there is more..</vt:lpstr>
      <vt:lpstr>Jumping into Legacy Code</vt:lpstr>
      <vt:lpstr>Reliable</vt:lpstr>
      <vt:lpstr>Multiple Domain Experience</vt:lpstr>
      <vt:lpstr>Good debugger</vt:lpstr>
      <vt:lpstr>Spider Focus (Thread it all..)</vt:lpstr>
      <vt:lpstr>Try try try till you find the missing link  (in my case an employer who can recognize my unique talent for problem solving, without dreading)</vt:lpstr>
      <vt:lpstr>Monologue…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Iti Tyagi</dc:creator>
  <cp:lastModifiedBy>Tyagi, Iti (EXTERN: VWIF G-TS)</cp:lastModifiedBy>
  <cp:revision>16</cp:revision>
  <dcterms:created xsi:type="dcterms:W3CDTF">2025-02-12T16:45:33Z</dcterms:created>
  <dcterms:modified xsi:type="dcterms:W3CDTF">2025-02-25T08:44:58Z</dcterms:modified>
</cp:coreProperties>
</file>