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59FC9-DD8B-48C0-A5F6-3E739C7BF044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53178-FEC0-4446-842A-957B3017B8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9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9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0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4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2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0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9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1C479-033F-4F3C-A8E5-08B976F7D07D}" type="datetimeFigureOut">
              <a:rPr lang="en-IN" smtClean="0"/>
              <a:t>05-10-2020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DD349-25DF-41A3-91D7-C0BE2259D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7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0" y="-1"/>
            <a:ext cx="12197912" cy="6858000"/>
            <a:chOff x="-2449883" y="-1"/>
            <a:chExt cx="11860720" cy="68580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97540" y="2337439"/>
              <a:ext cx="1113296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clients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8" name="Picture 6" descr="Hello Kids - Pomelo Preschool - Corporate Office in Bengaluru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" r="56657" b="38750"/>
          <a:stretch/>
        </p:blipFill>
        <p:spPr bwMode="auto">
          <a:xfrm>
            <a:off x="6545737" y="2053255"/>
            <a:ext cx="1641555" cy="148354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elhi Public School | Sector 9, Vasundhara, Ghaziabad, Utta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2" y="2709580"/>
            <a:ext cx="1438837" cy="1438838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uroKids Preschool Daycare Gopal Pura Mode Jaipur | Playgroup Nurser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4"/>
          <a:stretch/>
        </p:blipFill>
        <p:spPr bwMode="auto">
          <a:xfrm>
            <a:off x="3972539" y="73332"/>
            <a:ext cx="1567866" cy="1310832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Update Details | Shanti Juniors Celebrating Childhood since 20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37" y="5668347"/>
            <a:ext cx="2172838" cy="103002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Podar International School Surat added a... - Podar International ..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2" r="-3163" b="-4511"/>
          <a:stretch/>
        </p:blipFill>
        <p:spPr bwMode="auto">
          <a:xfrm>
            <a:off x="2174922" y="832379"/>
            <a:ext cx="1450444" cy="141769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Ajeenkya DY Patil International School Satar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10" y="265444"/>
            <a:ext cx="1510107" cy="1510107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2" descr="J K Science Academy - होम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5" name="Picture 24" descr="English Medium School, CBSE school in Morochi, Maharashtra ...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r="69532"/>
          <a:stretch/>
        </p:blipFill>
        <p:spPr bwMode="auto">
          <a:xfrm>
            <a:off x="4018356" y="1719856"/>
            <a:ext cx="1721982" cy="1532297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Shree Sharda Guruku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86" y="3617796"/>
            <a:ext cx="1566097" cy="1566097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8" descr="Gurukul School - Satar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9" y="4650470"/>
            <a:ext cx="1775834" cy="168620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Home Page - Rayat Shikshan Sanstha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959"/>
          <a:stretch/>
        </p:blipFill>
        <p:spPr bwMode="auto">
          <a:xfrm>
            <a:off x="6414422" y="168369"/>
            <a:ext cx="1712959" cy="1704255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4" descr="https://scontent-bom1-1.xx.fbcdn.net/v/t1.0-9/39786237_984529918397383_6436460740227366912_n.jpg?_nc_cat=106&amp;_nc_sid=09cbfe&amp;_nc_ohc=Y9isMtkBc94AX_X8BGF&amp;_nc_ht=scontent-bom1-1.xx&amp;oh=69943390757be512c449fb7b93a911d0&amp;oe=5F1AE03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76" y="4878311"/>
            <a:ext cx="1820059" cy="18200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6" descr="https://scontent-bom1-2.xx.fbcdn.net/v/t1.0-9/58460775_909652886045109_7357957930773118976_o.jpg?_nc_cat=107&amp;_nc_sid=09cbfe&amp;_nc_ohc=-P0lL53A45UAX-n-tGH&amp;_nc_ht=scontent-bom1-2.xx&amp;oh=1f1941a1d76a42a30d21c8696949b60b&amp;oe=5F1AC9B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02" y="3950602"/>
            <a:ext cx="1639452" cy="1639452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8" descr="https://scontent-bom1-1.xx.fbcdn.net/v/t1.0-9/22221622_736946296492213_4994034156355887829_n.png?_nc_cat=102&amp;_nc_sid=09cbfe&amp;_nc_ohc=mU5s_zdhbrwAX_fnHzb&amp;_nc_ht=scontent-bom1-1.xx&amp;oh=50f1c2ff978fab62b08bd5c18604f609&amp;oe=5F1ACED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96" y="2137130"/>
            <a:ext cx="1652284" cy="165228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0" descr="Rajgad Institute of Management Research &amp; Development, Pu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143" y="186340"/>
            <a:ext cx="1609897" cy="153765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2" descr="https://scontent-bom1-1.xx.fbcdn.net/v/t31.0-8/24879679_552808531734771_4149217327371621641_o.jpg?_nc_cat=105&amp;_nc_sid=e3f864&amp;_nc_ohc=Hoz7WLT5ExQAX-m4ZSl&amp;_nc_ht=scontent-bom1-1.xx&amp;oh=25113c020d3d73970261ed6f7e3564ca&amp;oe=5F1B629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117" y="5183893"/>
            <a:ext cx="1890880" cy="14980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4" descr="FABTECH TECHNICAL CAMPUS COLLEGE OF ENGINEERING AND RESEARCH ...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80" y="3277091"/>
            <a:ext cx="1651558" cy="1651558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5A5E18E8-5A3E-4F1D-8254-6193AA55C07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54102" y="3169883"/>
            <a:ext cx="530600" cy="518234"/>
          </a:xfrm>
          <a:prstGeom prst="rect">
            <a:avLst/>
          </a:prstGeom>
        </p:spPr>
      </p:pic>
      <p:sp>
        <p:nvSpPr>
          <p:cNvPr id="26" name="Freeform: Shape 72">
            <a:extLst>
              <a:ext uri="{FF2B5EF4-FFF2-40B4-BE49-F238E27FC236}">
                <a16:creationId xmlns="" xmlns:a16="http://schemas.microsoft.com/office/drawing/2014/main" id="{A3C6C4A9-8B6A-429B-980E-26CD0C3A573E}"/>
              </a:ext>
            </a:extLst>
          </p:cNvPr>
          <p:cNvSpPr/>
          <p:nvPr/>
        </p:nvSpPr>
        <p:spPr>
          <a:xfrm flipH="1">
            <a:off x="1655" y="2337439"/>
            <a:ext cx="1144946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5A5E18E8-5A3E-4F1D-8254-6193AA55C07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78791" y="3169883"/>
            <a:ext cx="530600" cy="5182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5400000">
            <a:off x="-669978" y="3180419"/>
            <a:ext cx="1992086" cy="66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clients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29" name="Picture 2" descr="https://scontent-bom1-2.xx.fbcdn.net/v/t1.0-9/17022263_1655166864788881_5801349097962861837_n.jpg?_nc_cat=107&amp;_nc_sid=09cbfe&amp;_nc_ohc=JdyY3k8z-EkAX9kFaeW&amp;_nc_ht=scontent-bom1-2.xx&amp;oh=39aa2f23eca401e8d23690540c9ddd40&amp;oe=5F1CD6EB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2" b="19963"/>
          <a:stretch/>
        </p:blipFill>
        <p:spPr bwMode="auto">
          <a:xfrm>
            <a:off x="8318648" y="402625"/>
            <a:ext cx="1849495" cy="123574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62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0" y="-1"/>
            <a:ext cx="12197912" cy="6858000"/>
            <a:chOff x="-2449883" y="-1"/>
            <a:chExt cx="11860720" cy="6858000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72">
              <a:extLst>
                <a:ext uri="{FF2B5EF4-FFF2-40B4-BE49-F238E27FC236}">
                  <a16:creationId xmlns=""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97540" y="2337439"/>
              <a:ext cx="1113296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clients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8" name="Picture 6" descr="Hello Kids - Pomelo Preschool - Corporate Office in Bengaluru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" r="56657" b="38750"/>
          <a:stretch/>
        </p:blipFill>
        <p:spPr bwMode="auto">
          <a:xfrm>
            <a:off x="6545737" y="2053255"/>
            <a:ext cx="1641555" cy="148354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elhi Public School | Sector 9, Vasundhara, Ghaziabad, Utta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2" y="2709580"/>
            <a:ext cx="1438837" cy="1438838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EuroKids Preschool Daycare Gopal Pura Mode Jaipur | Playgroup Nurser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4"/>
          <a:stretch/>
        </p:blipFill>
        <p:spPr bwMode="auto">
          <a:xfrm>
            <a:off x="3972539" y="73332"/>
            <a:ext cx="1567866" cy="1310832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Update Details | Shanti Juniors Celebrating Childhood since 20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37" y="5668347"/>
            <a:ext cx="2172838" cy="103002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Podar International School Surat added a... - Podar International ...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62" r="-3163" b="-4511"/>
          <a:stretch/>
        </p:blipFill>
        <p:spPr bwMode="auto">
          <a:xfrm>
            <a:off x="2174922" y="832379"/>
            <a:ext cx="1450444" cy="141769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Ajeenkya DY Patil International School Satar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10" y="265444"/>
            <a:ext cx="1510107" cy="1510107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2" descr="J K Science Academy - होम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5" name="Picture 24" descr="English Medium School, CBSE school in Morochi, Maharashtra ...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r="69532"/>
          <a:stretch/>
        </p:blipFill>
        <p:spPr bwMode="auto">
          <a:xfrm>
            <a:off x="4018356" y="1719856"/>
            <a:ext cx="1721982" cy="1532297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Shree Sharda Gurukul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86" y="3617796"/>
            <a:ext cx="1566097" cy="1566097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8" descr="Gurukul School - Satar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9" y="4650470"/>
            <a:ext cx="1775834" cy="168620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Home Page - Rayat Shikshan Sanstha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8959"/>
          <a:stretch/>
        </p:blipFill>
        <p:spPr bwMode="auto">
          <a:xfrm>
            <a:off x="8187292" y="325032"/>
            <a:ext cx="1712959" cy="1704255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4" descr="https://scontent-bom1-1.xx.fbcdn.net/v/t1.0-9/39786237_984529918397383_6436460740227366912_n.jpg?_nc_cat=106&amp;_nc_sid=09cbfe&amp;_nc_ohc=Y9isMtkBc94AX_X8BGF&amp;_nc_ht=scontent-bom1-1.xx&amp;oh=69943390757be512c449fb7b93a911d0&amp;oe=5F1AE03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076" y="4878311"/>
            <a:ext cx="1820059" cy="18200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6" descr="https://scontent-bom1-2.xx.fbcdn.net/v/t1.0-9/58460775_909652886045109_7357957930773118976_o.jpg?_nc_cat=107&amp;_nc_sid=09cbfe&amp;_nc_ohc=-P0lL53A45UAX-n-tGH&amp;_nc_ht=scontent-bom1-2.xx&amp;oh=1f1941a1d76a42a30d21c8696949b60b&amp;oe=5F1AC9B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02" y="3950602"/>
            <a:ext cx="1639452" cy="1639452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8" descr="https://scontent-bom1-1.xx.fbcdn.net/v/t1.0-9/22221622_736946296492213_4994034156355887829_n.png?_nc_cat=102&amp;_nc_sid=09cbfe&amp;_nc_ohc=mU5s_zdhbrwAX_fnHzb&amp;_nc_ht=scontent-bom1-1.xx&amp;oh=50f1c2ff978fab62b08bd5c18604f609&amp;oe=5F1ACED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96" y="2137130"/>
            <a:ext cx="1652284" cy="165228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0" descr="Rajgad Institute of Management Research &amp; Development, Pun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143" y="186340"/>
            <a:ext cx="1609897" cy="153765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2" descr="https://scontent-bom1-1.xx.fbcdn.net/v/t31.0-8/24879679_552808531734771_4149217327371621641_o.jpg?_nc_cat=105&amp;_nc_sid=e3f864&amp;_nc_ohc=Hoz7WLT5ExQAX-m4ZSl&amp;_nc_ht=scontent-bom1-1.xx&amp;oh=25113c020d3d73970261ed6f7e3564ca&amp;oe=5F1B629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117" y="5183893"/>
            <a:ext cx="1890880" cy="14980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4" descr="FABTECH TECHNICAL CAMPUS COLLEGE OF ENGINEERING AND RESEARCH ...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80" y="3277091"/>
            <a:ext cx="1651558" cy="1651558"/>
          </a:xfrm>
          <a:prstGeom prst="ellipse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5A5E18E8-5A3E-4F1D-8254-6193AA55C07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54102" y="3169883"/>
            <a:ext cx="530600" cy="518234"/>
          </a:xfrm>
          <a:prstGeom prst="rect">
            <a:avLst/>
          </a:prstGeom>
        </p:spPr>
      </p:pic>
      <p:sp>
        <p:nvSpPr>
          <p:cNvPr id="26" name="Freeform: Shape 72">
            <a:extLst>
              <a:ext uri="{FF2B5EF4-FFF2-40B4-BE49-F238E27FC236}">
                <a16:creationId xmlns="" xmlns:a16="http://schemas.microsoft.com/office/drawing/2014/main" id="{A3C6C4A9-8B6A-429B-980E-26CD0C3A573E}"/>
              </a:ext>
            </a:extLst>
          </p:cNvPr>
          <p:cNvSpPr/>
          <p:nvPr/>
        </p:nvSpPr>
        <p:spPr>
          <a:xfrm flipH="1">
            <a:off x="1655" y="2337439"/>
            <a:ext cx="1144946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5A5E18E8-5A3E-4F1D-8254-6193AA55C07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78791" y="3169883"/>
            <a:ext cx="530600" cy="5182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58AC381-BFD1-4A89-AE49-8ADC853A6849}"/>
              </a:ext>
            </a:extLst>
          </p:cNvPr>
          <p:cNvSpPr txBox="1"/>
          <p:nvPr/>
        </p:nvSpPr>
        <p:spPr>
          <a:xfrm rot="5400000">
            <a:off x="-669978" y="3180419"/>
            <a:ext cx="1992086" cy="66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clients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29" name="Picture 2" descr="https://scontent-bom1-2.xx.fbcdn.net/v/t1.0-9/17022263_1655166864788881_5801349097962861837_n.jpg?_nc_cat=107&amp;_nc_sid=09cbfe&amp;_nc_ohc=JdyY3k8z-EkAX9kFaeW&amp;_nc_ht=scontent-bom1-2.xx&amp;oh=39aa2f23eca401e8d23690540c9ddd40&amp;oe=5F1CD6EB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2" b="19963"/>
          <a:stretch/>
        </p:blipFill>
        <p:spPr bwMode="auto">
          <a:xfrm>
            <a:off x="5964158" y="474074"/>
            <a:ext cx="1849495" cy="123574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Amit</cp:lastModifiedBy>
  <cp:revision>3</cp:revision>
  <dcterms:created xsi:type="dcterms:W3CDTF">2020-10-05T07:44:23Z</dcterms:created>
  <dcterms:modified xsi:type="dcterms:W3CDTF">2020-10-05T09:43:40Z</dcterms:modified>
</cp:coreProperties>
</file>