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53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8" name="Group 10"/>
          <p:cNvGrpSpPr/>
          <p:nvPr/>
        </p:nvGrpSpPr>
        <p:grpSpPr>
          <a:xfrm>
            <a:off x="2959200" y="-4680"/>
            <a:ext cx="5014080" cy="6861960"/>
            <a:chOff x="2959200" y="-4680"/>
            <a:chExt cx="5014080" cy="6861960"/>
          </a:xfrm>
        </p:grpSpPr>
        <p:sp>
          <p:nvSpPr>
            <p:cNvPr id="99" name="Freeform 6"/>
            <p:cNvSpPr/>
            <p:nvPr/>
          </p:nvSpPr>
          <p:spPr>
            <a:xfrm>
              <a:off x="339732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Freeform 7"/>
            <p:cNvSpPr/>
            <p:nvPr/>
          </p:nvSpPr>
          <p:spPr>
            <a:xfrm>
              <a:off x="295920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Freeform 9"/>
            <p:cNvSpPr/>
            <p:nvPr/>
          </p:nvSpPr>
          <p:spPr>
            <a:xfrm>
              <a:off x="295920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Freeform 10"/>
            <p:cNvSpPr/>
            <p:nvPr/>
          </p:nvSpPr>
          <p:spPr>
            <a:xfrm>
              <a:off x="340200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Freeform 11"/>
            <p:cNvSpPr/>
            <p:nvPr/>
          </p:nvSpPr>
          <p:spPr>
            <a:xfrm>
              <a:off x="339732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Freeform 12"/>
            <p:cNvSpPr/>
            <p:nvPr/>
          </p:nvSpPr>
          <p:spPr>
            <a:xfrm>
              <a:off x="295920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48240" y="546840"/>
            <a:ext cx="6054120" cy="26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r">
              <a:lnSpc>
                <a:spcPct val="90000"/>
              </a:lnSpc>
              <a:buNone/>
            </a:pPr>
            <a:r>
              <a:rPr b="1" lang="en-GB" sz="33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CIS016-1 – Principles of Programming 2021-2022</a:t>
            </a:r>
            <a:br/>
            <a:r>
              <a:rPr b="1" lang="en-GB" sz="33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Assignment 2 – Hotel Online Customer Booking and Management System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336360" y="3996360"/>
            <a:ext cx="5166000" cy="13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21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University ID :2146504</a:t>
            </a:r>
            <a:endParaRPr b="0" lang="en-US" sz="21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2100" spc="-1" strike="noStrike">
                <a:solidFill>
                  <a:srgbClr val="000000"/>
                </a:solidFill>
                <a:latin typeface="Arial Narrow"/>
                <a:ea typeface="Times New Roman"/>
              </a:rPr>
              <a:t>Full Name: Baibhav Paudel 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Introduction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Hotel Luton desktop application for online hotel booking and management system.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that allows customer to register and create an account with their details.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Customer needs to log in to book, view, change or cancel upcoming booking.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Matching the customer’s demand receptionist can assign room to the booking.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Object Oriented Programming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Object Oriented Programming  model.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Flow of program step by step through N-tier architecture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Description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85840" indent="-28584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Client signup to Luton application.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Login after signing up.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view booking details and payment details from profile.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place a booking from user homepage.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4073760" cy="175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Design and Implementation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073760" cy="31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8000"/>
          </a:bodyPr>
          <a:p>
            <a:pPr marL="285840" indent="-285840">
              <a:lnSpc>
                <a:spcPct val="9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Eclipse IDE window builder for GUI design.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MySQL DBS as database system.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For class , use case and activity diagram were designed using Visual paradigm.</a:t>
            </a:r>
            <a:endParaRPr b="0" lang="en-US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Prototype using Balsamiq Wireframe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8229600" y="4800600"/>
            <a:ext cx="3865680" cy="20570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798040" y="0"/>
            <a:ext cx="3393720" cy="255816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5558400" y="2286000"/>
            <a:ext cx="373788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84280" y="1081440"/>
            <a:ext cx="3332880" cy="150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Conclusion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3332880" cy="31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User friendly GUI was created.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OOP concept was implemented.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MySQL DBMS was successfully connected for application data storing.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All requirement were met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rcRect l="0" t="0" r="0" b="10112"/>
          <a:stretch/>
        </p:blipFill>
        <p:spPr>
          <a:xfrm>
            <a:off x="5029200" y="1829160"/>
            <a:ext cx="678132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</TotalTime>
  <Application>LibreOffice/7.2.7.2$Linux_X86_64 LibreOffice_project/20$Build-2</Application>
  <AppVersion>15.0000</AppVersion>
  <Words>190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2022-09-10T05:55:56Z</dcterms:created>
  <dc:creator>Prabin Labh</dc:creator>
  <dc:description/>
  <dc:language>en-US</dc:language>
  <cp:lastModifiedBy/>
  <dcterms:modified xsi:type="dcterms:W3CDTF">2022-09-10T12:27:14Z</dcterms:modified>
  <cp:revision>2</cp:revision>
  <dc:subject/>
  <dc:title>CIS016-1 – Principles of Programming 2021-2022 Assignment 2 – Hotel Online Customer Booking and Management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