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 Collection And Analysis</a:t>
          </a: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Model selection and Training</a:t>
          </a: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Pre-Commit Handling</a:t>
          </a: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Post-Commit Analysis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Conclusion And Future Scope</a:t>
          </a: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Model selection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K-Means Clustering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B73B3711-FDBC-4B3D-8A0E-A518B6D45F1C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DBSCAN </a:t>
          </a:r>
        </a:p>
      </dgm:t>
    </dgm:pt>
    <dgm:pt modelId="{57BD5AC7-9DCA-44B2-BB28-8B25AAF806A2}" type="parTrans" cxnId="{3B51DDD0-2CFF-4D9D-AF27-4A747A988A5A}">
      <dgm:prSet/>
      <dgm:spPr/>
      <dgm:t>
        <a:bodyPr/>
        <a:lstStyle/>
        <a:p>
          <a:endParaRPr lang="en-IN"/>
        </a:p>
      </dgm:t>
    </dgm:pt>
    <dgm:pt modelId="{2661BD94-DA36-4E02-AD59-C8556C6882AC}" type="sibTrans" cxnId="{3B51DDD0-2CFF-4D9D-AF27-4A747A988A5A}">
      <dgm:prSet/>
      <dgm:spPr/>
      <dgm:t>
        <a:bodyPr/>
        <a:lstStyle/>
        <a:p>
          <a:endParaRPr lang="en-IN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C4973264-CF7D-4EB7-9A27-8F9843F60F11}" type="presOf" srcId="{B73B3711-FDBC-4B3D-8A0E-A518B6D45F1C}" destId="{A7174219-EC9E-4267-A04D-B18EE847387A}" srcOrd="0" destOrd="1" presId="urn:microsoft.com/office/officeart/2005/8/layout/list1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3B51DDD0-2CFF-4D9D-AF27-4A747A988A5A}" srcId="{7A49DF98-867D-48FD-8C6A-11619CC54E26}" destId="{B73B3711-FDBC-4B3D-8A0E-A518B6D45F1C}" srcOrd="1" destOrd="0" parTransId="{57BD5AC7-9DCA-44B2-BB28-8B25AAF806A2}" sibTransId="{2661BD94-DA36-4E02-AD59-C8556C6882AC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0ECF89-2783-4E78-A209-A16EF114A1AA}" type="doc">
      <dgm:prSet loTypeId="urn:microsoft.com/office/officeart/2016/7/layout/LinProcess3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FB58190-E438-47AF-86F3-FAEC2813ACF1}">
      <dgm:prSet custT="1"/>
      <dgm:spPr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>
          <a:noFill/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Map. </a:t>
          </a:r>
          <a:br>
            <a:rPr lang="en-US" sz="1600" dirty="0">
              <a:solidFill>
                <a:schemeClr val="bg1"/>
              </a:solidFill>
            </a:rPr>
          </a:br>
          <a:r>
            <a:rPr lang="en-US" sz="1600" dirty="0">
              <a:solidFill>
                <a:schemeClr val="bg1"/>
              </a:solidFill>
            </a:rPr>
            <a:t>Lorem ipsum </a:t>
          </a:r>
          <a:r>
            <a:rPr lang="en-US" sz="1600" noProof="1">
              <a:solidFill>
                <a:schemeClr val="bg1"/>
              </a:solidFill>
            </a:rPr>
            <a:t>dolor sit amet, consectetur adipiscing elit. Etiam aliquet eu mi quis lacinia. Ut fermentum a magna ut eleifend. Integer convallis suscipit ante eu varius. </a:t>
          </a:r>
        </a:p>
      </dgm:t>
    </dgm:pt>
    <dgm:pt modelId="{A40BCF22-228C-4E6F-A028-7BBDE5C12E5A}" type="parTrans" cxnId="{8FB3CA80-DD34-4F68-B118-EAE12645570F}">
      <dgm:prSet/>
      <dgm:spPr/>
      <dgm:t>
        <a:bodyPr/>
        <a:lstStyle/>
        <a:p>
          <a:endParaRPr lang="en-US"/>
        </a:p>
      </dgm:t>
    </dgm:pt>
    <dgm:pt modelId="{547F8894-C324-4B84-95BE-A51E4FE0FA16}" type="sibTrans" cxnId="{8FB3CA80-DD34-4F68-B118-EAE12645570F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E11A269-561D-4BA1-BC45-87F6759FD368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Road. </a:t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Lorem ipsum </a:t>
          </a:r>
          <a:r>
            <a:rPr lang="en-US" sz="16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dolor sit amet, consectetur adipiscing elit. Etiam aliquet eu mi quis lacinia.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4A66CBC3-2E89-46E5-B2EA-1705F05E6FDD}" type="parTrans" cxnId="{2E9E5A02-0CE8-4569-9B67-05EE24CE2438}">
      <dgm:prSet/>
      <dgm:spPr/>
      <dgm:t>
        <a:bodyPr/>
        <a:lstStyle/>
        <a:p>
          <a:endParaRPr lang="en-US"/>
        </a:p>
      </dgm:t>
    </dgm:pt>
    <dgm:pt modelId="{C9DED455-19B5-45BA-AEF1-572CA46E947B}" type="sibTrans" cxnId="{2E9E5A02-0CE8-4569-9B67-05EE24CE2438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2A3EC29-44BC-4E51-92DE-E27BF9CD4489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Mountain. </a:t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Lorem ipsum </a:t>
          </a:r>
          <a:r>
            <a:rPr lang="en-US" sz="16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dolor sit amet, consectetur adipiscing elit. Etiam aliquet eu mi quis lacinia. Integer convallis suscipit ante eu varius.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CE6B5045-A42D-4562-9588-2342D0E47934}" type="parTrans" cxnId="{B49FD08F-C9D7-4FC0-B446-ED9717719A00}">
      <dgm:prSet/>
      <dgm:spPr/>
      <dgm:t>
        <a:bodyPr/>
        <a:lstStyle/>
        <a:p>
          <a:endParaRPr lang="en-US"/>
        </a:p>
      </dgm:t>
    </dgm:pt>
    <dgm:pt modelId="{10254594-A53F-49FE-B0F2-BC233EE7109F}" type="sibTrans" cxnId="{B49FD08F-C9D7-4FC0-B446-ED9717719A00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ACE795D8-4182-4DF1-B098-DD0AD48044C8}" type="pres">
      <dgm:prSet presAssocID="{BB0ECF89-2783-4E78-A209-A16EF114A1AA}" presName="Name0" presStyleCnt="0">
        <dgm:presLayoutVars>
          <dgm:animLvl val="lvl"/>
          <dgm:resizeHandles val="exact"/>
        </dgm:presLayoutVars>
      </dgm:prSet>
      <dgm:spPr/>
    </dgm:pt>
    <dgm:pt modelId="{01457034-7B47-4E8B-B040-E0565D08290C}" type="pres">
      <dgm:prSet presAssocID="{FFB58190-E438-47AF-86F3-FAEC2813ACF1}" presName="compositeNode" presStyleCnt="0">
        <dgm:presLayoutVars>
          <dgm:bulletEnabled val="1"/>
        </dgm:presLayoutVars>
      </dgm:prSet>
      <dgm:spPr/>
    </dgm:pt>
    <dgm:pt modelId="{39A872F9-A5B8-4211-9FCD-79722E167124}" type="pres">
      <dgm:prSet presAssocID="{FFB58190-E438-47AF-86F3-FAEC2813ACF1}" presName="bgRect" presStyleLbl="bgAccFollowNode1" presStyleIdx="0" presStyleCnt="3"/>
      <dgm:spPr/>
    </dgm:pt>
    <dgm:pt modelId="{8157E768-0524-44F1-8F00-7DF53576D2D6}" type="pres">
      <dgm:prSet presAssocID="{547F8894-C324-4B84-95BE-A51E4FE0FA16}" presName="sibTransNodeCircle" presStyleLbl="alignNode1" presStyleIdx="0" presStyleCnt="6">
        <dgm:presLayoutVars>
          <dgm:chMax val="0"/>
          <dgm:bulletEnabled/>
        </dgm:presLayoutVars>
      </dgm:prSet>
      <dgm:spPr>
        <a:xfrm>
          <a:off x="990361" y="435133"/>
          <a:ext cx="1305401" cy="1305401"/>
        </a:xfrm>
        <a:prstGeom prst="rect">
          <a:avLst/>
        </a:prstGeom>
      </dgm:spPr>
    </dgm:pt>
    <dgm:pt modelId="{676D607A-85D2-4EAF-B264-A9D94B61A4FF}" type="pres">
      <dgm:prSet presAssocID="{FFB58190-E438-47AF-86F3-FAEC2813ACF1}" presName="bottomLine" presStyleLbl="alignNode1" presStyleIdx="1" presStyleCnt="6">
        <dgm:presLayoutVars/>
      </dgm:prSet>
      <dgm:spPr/>
    </dgm:pt>
    <dgm:pt modelId="{3DFCE59B-AEDE-4DE2-8B09-D05F047AB42F}" type="pres">
      <dgm:prSet presAssocID="{FFB58190-E438-47AF-86F3-FAEC2813ACF1}" presName="nodeText" presStyleLbl="bgAccFollowNode1" presStyleIdx="0" presStyleCnt="3">
        <dgm:presLayoutVars>
          <dgm:bulletEnabled val="1"/>
        </dgm:presLayoutVars>
      </dgm:prSet>
      <dgm:spPr/>
    </dgm:pt>
    <dgm:pt modelId="{AD65492C-54BB-4101-B1E0-86F57716A25E}" type="pres">
      <dgm:prSet presAssocID="{547F8894-C324-4B84-95BE-A51E4FE0FA16}" presName="sibTrans" presStyleCnt="0"/>
      <dgm:spPr/>
    </dgm:pt>
    <dgm:pt modelId="{9A0277E3-55B2-4FAA-BDD3-FFC27311B05B}" type="pres">
      <dgm:prSet presAssocID="{CE11A269-561D-4BA1-BC45-87F6759FD368}" presName="compositeNode" presStyleCnt="0">
        <dgm:presLayoutVars>
          <dgm:bulletEnabled val="1"/>
        </dgm:presLayoutVars>
      </dgm:prSet>
      <dgm:spPr/>
    </dgm:pt>
    <dgm:pt modelId="{AE95CEBE-1AD7-41D4-9CEE-5BA77CA8C01E}" type="pres">
      <dgm:prSet presAssocID="{CE11A269-561D-4BA1-BC45-87F6759FD368}" presName="bgRect" presStyleLbl="bgAccFollowNode1" presStyleIdx="1" presStyleCnt="3"/>
      <dgm:spPr>
        <a:xfrm>
          <a:off x="3614737" y="0"/>
          <a:ext cx="3286125" cy="4351338"/>
        </a:xfrm>
        <a:prstGeom prst="rect">
          <a:avLst/>
        </a:prstGeom>
      </dgm:spPr>
    </dgm:pt>
    <dgm:pt modelId="{AFA09309-0DCE-4477-82D3-AAF980A85A37}" type="pres">
      <dgm:prSet presAssocID="{C9DED455-19B5-45BA-AEF1-572CA46E947B}" presName="sibTransNodeCircle" presStyleLbl="alignNode1" presStyleIdx="2" presStyleCnt="6">
        <dgm:presLayoutVars>
          <dgm:chMax val="0"/>
          <dgm:bulletEnabled/>
        </dgm:presLayoutVars>
      </dgm:prSet>
      <dgm:spPr>
        <a:xfrm>
          <a:off x="4605099" y="435133"/>
          <a:ext cx="1305401" cy="1305401"/>
        </a:xfrm>
        <a:prstGeom prst="rect">
          <a:avLst/>
        </a:prstGeom>
      </dgm:spPr>
    </dgm:pt>
    <dgm:pt modelId="{70685E0F-5EC9-4D84-80D5-F2F78DC3CFFC}" type="pres">
      <dgm:prSet presAssocID="{CE11A269-561D-4BA1-BC45-87F6759FD368}" presName="bottomLine" presStyleLbl="alignNode1" presStyleIdx="3" presStyleCnt="6">
        <dgm:presLayoutVars/>
      </dgm:prSet>
      <dgm:spPr/>
    </dgm:pt>
    <dgm:pt modelId="{E8E0C55E-232A-41CA-87BA-45B86ABED6ED}" type="pres">
      <dgm:prSet presAssocID="{CE11A269-561D-4BA1-BC45-87F6759FD368}" presName="nodeText" presStyleLbl="bgAccFollowNode1" presStyleIdx="1" presStyleCnt="3">
        <dgm:presLayoutVars>
          <dgm:bulletEnabled val="1"/>
        </dgm:presLayoutVars>
      </dgm:prSet>
      <dgm:spPr/>
    </dgm:pt>
    <dgm:pt modelId="{556726A2-0416-41E0-99B4-BCA6885784BC}" type="pres">
      <dgm:prSet presAssocID="{C9DED455-19B5-45BA-AEF1-572CA46E947B}" presName="sibTrans" presStyleCnt="0"/>
      <dgm:spPr/>
    </dgm:pt>
    <dgm:pt modelId="{F4C4AEC7-6D64-4C71-ADC5-0F5CC45360C6}" type="pres">
      <dgm:prSet presAssocID="{C2A3EC29-44BC-4E51-92DE-E27BF9CD4489}" presName="compositeNode" presStyleCnt="0">
        <dgm:presLayoutVars>
          <dgm:bulletEnabled val="1"/>
        </dgm:presLayoutVars>
      </dgm:prSet>
      <dgm:spPr/>
    </dgm:pt>
    <dgm:pt modelId="{3AF3868F-681F-4EF9-8B83-F3B0F354A4C4}" type="pres">
      <dgm:prSet presAssocID="{C2A3EC29-44BC-4E51-92DE-E27BF9CD4489}" presName="bgRect" presStyleLbl="bgAccFollowNode1" presStyleIdx="2" presStyleCnt="3"/>
      <dgm:spPr>
        <a:xfrm>
          <a:off x="7229475" y="0"/>
          <a:ext cx="3286125" cy="4351338"/>
        </a:xfrm>
        <a:prstGeom prst="rect">
          <a:avLst/>
        </a:prstGeom>
      </dgm:spPr>
    </dgm:pt>
    <dgm:pt modelId="{9718E67E-2C8C-4093-AB5F-E3BEFAAEA31B}" type="pres">
      <dgm:prSet presAssocID="{10254594-A53F-49FE-B0F2-BC233EE7109F}" presName="sibTransNodeCircle" presStyleLbl="alignNode1" presStyleIdx="4" presStyleCnt="6">
        <dgm:presLayoutVars>
          <dgm:chMax val="0"/>
          <dgm:bulletEnabled/>
        </dgm:presLayoutVars>
      </dgm:prSet>
      <dgm:spPr>
        <a:xfrm>
          <a:off x="8219836" y="435133"/>
          <a:ext cx="1305401" cy="1305401"/>
        </a:xfrm>
        <a:prstGeom prst="rect">
          <a:avLst/>
        </a:prstGeom>
      </dgm:spPr>
    </dgm:pt>
    <dgm:pt modelId="{13CAC05E-7817-4F00-94BF-9DC0F20DF1D8}" type="pres">
      <dgm:prSet presAssocID="{C2A3EC29-44BC-4E51-92DE-E27BF9CD4489}" presName="bottomLine" presStyleLbl="alignNode1" presStyleIdx="5" presStyleCnt="6">
        <dgm:presLayoutVars/>
      </dgm:prSet>
      <dgm:spPr/>
    </dgm:pt>
    <dgm:pt modelId="{90A7E684-CAA3-435E-B654-85F1BA7D2B87}" type="pres">
      <dgm:prSet presAssocID="{C2A3EC29-44BC-4E51-92DE-E27BF9CD448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E9E5A02-0CE8-4569-9B67-05EE24CE2438}" srcId="{BB0ECF89-2783-4E78-A209-A16EF114A1AA}" destId="{CE11A269-561D-4BA1-BC45-87F6759FD368}" srcOrd="1" destOrd="0" parTransId="{4A66CBC3-2E89-46E5-B2EA-1705F05E6FDD}" sibTransId="{C9DED455-19B5-45BA-AEF1-572CA46E947B}"/>
    <dgm:cxn modelId="{D2545B17-F0FC-41C0-8AE6-C63C564398B0}" type="presOf" srcId="{CE11A269-561D-4BA1-BC45-87F6759FD368}" destId="{AE95CEBE-1AD7-41D4-9CEE-5BA77CA8C01E}" srcOrd="0" destOrd="0" presId="urn:microsoft.com/office/officeart/2016/7/layout/LinProcess3"/>
    <dgm:cxn modelId="{36884E1A-39D3-4491-AFD6-BCBC6392A59E}" type="presOf" srcId="{CE11A269-561D-4BA1-BC45-87F6759FD368}" destId="{E8E0C55E-232A-41CA-87BA-45B86ABED6ED}" srcOrd="1" destOrd="0" presId="urn:microsoft.com/office/officeart/2016/7/layout/LinProcess3"/>
    <dgm:cxn modelId="{2229DB1B-DE4F-469E-8FA0-07BEC5B5F9D6}" type="presOf" srcId="{10254594-A53F-49FE-B0F2-BC233EE7109F}" destId="{9718E67E-2C8C-4093-AB5F-E3BEFAAEA31B}" srcOrd="0" destOrd="0" presId="urn:microsoft.com/office/officeart/2016/7/layout/LinProcess3"/>
    <dgm:cxn modelId="{0C140A6B-1B4A-4553-81FF-5591D9487696}" type="presOf" srcId="{C2A3EC29-44BC-4E51-92DE-E27BF9CD4489}" destId="{3AF3868F-681F-4EF9-8B83-F3B0F354A4C4}" srcOrd="0" destOrd="0" presId="urn:microsoft.com/office/officeart/2016/7/layout/LinProcess3"/>
    <dgm:cxn modelId="{025C3756-4F90-42F6-B826-13223FDABED0}" type="presOf" srcId="{547F8894-C324-4B84-95BE-A51E4FE0FA16}" destId="{8157E768-0524-44F1-8F00-7DF53576D2D6}" srcOrd="0" destOrd="0" presId="urn:microsoft.com/office/officeart/2016/7/layout/LinProcess3"/>
    <dgm:cxn modelId="{8FB3CA80-DD34-4F68-B118-EAE12645570F}" srcId="{BB0ECF89-2783-4E78-A209-A16EF114A1AA}" destId="{FFB58190-E438-47AF-86F3-FAEC2813ACF1}" srcOrd="0" destOrd="0" parTransId="{A40BCF22-228C-4E6F-A028-7BBDE5C12E5A}" sibTransId="{547F8894-C324-4B84-95BE-A51E4FE0FA16}"/>
    <dgm:cxn modelId="{B49FD08F-C9D7-4FC0-B446-ED9717719A00}" srcId="{BB0ECF89-2783-4E78-A209-A16EF114A1AA}" destId="{C2A3EC29-44BC-4E51-92DE-E27BF9CD4489}" srcOrd="2" destOrd="0" parTransId="{CE6B5045-A42D-4562-9588-2342D0E47934}" sibTransId="{10254594-A53F-49FE-B0F2-BC233EE7109F}"/>
    <dgm:cxn modelId="{469CA3A1-2EC0-458C-B828-8121A2D4750A}" type="presOf" srcId="{BB0ECF89-2783-4E78-A209-A16EF114A1AA}" destId="{ACE795D8-4182-4DF1-B098-DD0AD48044C8}" srcOrd="0" destOrd="0" presId="urn:microsoft.com/office/officeart/2016/7/layout/LinProcess3"/>
    <dgm:cxn modelId="{C8A4ECC3-0B95-497F-8D57-1124DFD9842C}" type="presOf" srcId="{C2A3EC29-44BC-4E51-92DE-E27BF9CD4489}" destId="{90A7E684-CAA3-435E-B654-85F1BA7D2B87}" srcOrd="1" destOrd="0" presId="urn:microsoft.com/office/officeart/2016/7/layout/LinProcess3"/>
    <dgm:cxn modelId="{13094BE1-4993-450F-9A18-CF0E62019EF7}" type="presOf" srcId="{FFB58190-E438-47AF-86F3-FAEC2813ACF1}" destId="{39A872F9-A5B8-4211-9FCD-79722E167124}" srcOrd="0" destOrd="0" presId="urn:microsoft.com/office/officeart/2016/7/layout/LinProcess3"/>
    <dgm:cxn modelId="{8A5C10EE-3A87-49FC-9945-C0118988EF8D}" type="presOf" srcId="{C9DED455-19B5-45BA-AEF1-572CA46E947B}" destId="{AFA09309-0DCE-4477-82D3-AAF980A85A37}" srcOrd="0" destOrd="0" presId="urn:microsoft.com/office/officeart/2016/7/layout/LinProcess3"/>
    <dgm:cxn modelId="{D24113F0-9FAB-4A26-B7AA-17C02606FE1D}" type="presOf" srcId="{FFB58190-E438-47AF-86F3-FAEC2813ACF1}" destId="{3DFCE59B-AEDE-4DE2-8B09-D05F047AB42F}" srcOrd="1" destOrd="0" presId="urn:microsoft.com/office/officeart/2016/7/layout/LinProcess3"/>
    <dgm:cxn modelId="{76481A27-79A5-48E5-BA29-16004448893C}" type="presParOf" srcId="{ACE795D8-4182-4DF1-B098-DD0AD48044C8}" destId="{01457034-7B47-4E8B-B040-E0565D08290C}" srcOrd="0" destOrd="0" presId="urn:microsoft.com/office/officeart/2016/7/layout/LinProcess3"/>
    <dgm:cxn modelId="{86BEA9C1-5DDA-42C2-937D-A7130110FF74}" type="presParOf" srcId="{01457034-7B47-4E8B-B040-E0565D08290C}" destId="{39A872F9-A5B8-4211-9FCD-79722E167124}" srcOrd="0" destOrd="0" presId="urn:microsoft.com/office/officeart/2016/7/layout/LinProcess3"/>
    <dgm:cxn modelId="{7DC5639C-5BDF-4F6D-A737-811AEFB16C12}" type="presParOf" srcId="{01457034-7B47-4E8B-B040-E0565D08290C}" destId="{8157E768-0524-44F1-8F00-7DF53576D2D6}" srcOrd="1" destOrd="0" presId="urn:microsoft.com/office/officeart/2016/7/layout/LinProcess3"/>
    <dgm:cxn modelId="{9BE7A881-53AA-46A4-B4D9-5952CA3DDD83}" type="presParOf" srcId="{01457034-7B47-4E8B-B040-E0565D08290C}" destId="{676D607A-85D2-4EAF-B264-A9D94B61A4FF}" srcOrd="2" destOrd="0" presId="urn:microsoft.com/office/officeart/2016/7/layout/LinProcess3"/>
    <dgm:cxn modelId="{3CDC6E8B-95DF-4144-9A43-8F1F01D9B5EA}" type="presParOf" srcId="{01457034-7B47-4E8B-B040-E0565D08290C}" destId="{3DFCE59B-AEDE-4DE2-8B09-D05F047AB42F}" srcOrd="3" destOrd="0" presId="urn:microsoft.com/office/officeart/2016/7/layout/LinProcess3"/>
    <dgm:cxn modelId="{050D0D46-967C-45EE-A82A-AD10E04485C1}" type="presParOf" srcId="{ACE795D8-4182-4DF1-B098-DD0AD48044C8}" destId="{AD65492C-54BB-4101-B1E0-86F57716A25E}" srcOrd="1" destOrd="0" presId="urn:microsoft.com/office/officeart/2016/7/layout/LinProcess3"/>
    <dgm:cxn modelId="{C5C3B0C4-18DC-4916-ABAF-6A287C00BAA9}" type="presParOf" srcId="{ACE795D8-4182-4DF1-B098-DD0AD48044C8}" destId="{9A0277E3-55B2-4FAA-BDD3-FFC27311B05B}" srcOrd="2" destOrd="0" presId="urn:microsoft.com/office/officeart/2016/7/layout/LinProcess3"/>
    <dgm:cxn modelId="{FA398688-6697-4B8B-A789-FF729FC50671}" type="presParOf" srcId="{9A0277E3-55B2-4FAA-BDD3-FFC27311B05B}" destId="{AE95CEBE-1AD7-41D4-9CEE-5BA77CA8C01E}" srcOrd="0" destOrd="0" presId="urn:microsoft.com/office/officeart/2016/7/layout/LinProcess3"/>
    <dgm:cxn modelId="{67EE8417-B6AF-43C7-AA8C-3B90AB6AE1FE}" type="presParOf" srcId="{9A0277E3-55B2-4FAA-BDD3-FFC27311B05B}" destId="{AFA09309-0DCE-4477-82D3-AAF980A85A37}" srcOrd="1" destOrd="0" presId="urn:microsoft.com/office/officeart/2016/7/layout/LinProcess3"/>
    <dgm:cxn modelId="{5CE89ECF-B3C2-499B-BBDE-19538F56547F}" type="presParOf" srcId="{9A0277E3-55B2-4FAA-BDD3-FFC27311B05B}" destId="{70685E0F-5EC9-4D84-80D5-F2F78DC3CFFC}" srcOrd="2" destOrd="0" presId="urn:microsoft.com/office/officeart/2016/7/layout/LinProcess3"/>
    <dgm:cxn modelId="{D77D220A-12C7-4499-9660-B4B666A87129}" type="presParOf" srcId="{9A0277E3-55B2-4FAA-BDD3-FFC27311B05B}" destId="{E8E0C55E-232A-41CA-87BA-45B86ABED6ED}" srcOrd="3" destOrd="0" presId="urn:microsoft.com/office/officeart/2016/7/layout/LinProcess3"/>
    <dgm:cxn modelId="{F3EEB326-7683-4D4B-BE0D-D7CC3EE67CB3}" type="presParOf" srcId="{ACE795D8-4182-4DF1-B098-DD0AD48044C8}" destId="{556726A2-0416-41E0-99B4-BCA6885784BC}" srcOrd="3" destOrd="0" presId="urn:microsoft.com/office/officeart/2016/7/layout/LinProcess3"/>
    <dgm:cxn modelId="{1694C3CA-CE7E-4D7A-B769-94D0C473B6D9}" type="presParOf" srcId="{ACE795D8-4182-4DF1-B098-DD0AD48044C8}" destId="{F4C4AEC7-6D64-4C71-ADC5-0F5CC45360C6}" srcOrd="4" destOrd="0" presId="urn:microsoft.com/office/officeart/2016/7/layout/LinProcess3"/>
    <dgm:cxn modelId="{01DA811B-E595-4B26-916D-A5B9420780B1}" type="presParOf" srcId="{F4C4AEC7-6D64-4C71-ADC5-0F5CC45360C6}" destId="{3AF3868F-681F-4EF9-8B83-F3B0F354A4C4}" srcOrd="0" destOrd="0" presId="urn:microsoft.com/office/officeart/2016/7/layout/LinProcess3"/>
    <dgm:cxn modelId="{65C50157-4E89-44E0-ADFE-2CDCD946EC0C}" type="presParOf" srcId="{F4C4AEC7-6D64-4C71-ADC5-0F5CC45360C6}" destId="{9718E67E-2C8C-4093-AB5F-E3BEFAAEA31B}" srcOrd="1" destOrd="0" presId="urn:microsoft.com/office/officeart/2016/7/layout/LinProcess3"/>
    <dgm:cxn modelId="{03312845-43B9-45C8-960A-3A8CADC652DB}" type="presParOf" srcId="{F4C4AEC7-6D64-4C71-ADC5-0F5CC45360C6}" destId="{13CAC05E-7817-4F00-94BF-9DC0F20DF1D8}" srcOrd="2" destOrd="0" presId="urn:microsoft.com/office/officeart/2016/7/layout/LinProcess3"/>
    <dgm:cxn modelId="{D7A81CCE-E542-4242-8542-3C297BE2D6C9}" type="presParOf" srcId="{F4C4AEC7-6D64-4C71-ADC5-0F5CC45360C6}" destId="{90A7E684-CAA3-435E-B654-85F1BA7D2B87}" srcOrd="3" destOrd="0" presId="urn:microsoft.com/office/officeart/2016/7/layout/Lin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Data Collection And Analysis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Model selection and Training</a:t>
          </a: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Pre-Commit Handling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Post-Commit Analysis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Conclusion And Future Scope</a:t>
          </a:r>
        </a:p>
      </dsp:txBody>
      <dsp:txXfrm>
        <a:off x="1150288" y="4984278"/>
        <a:ext cx="5641034" cy="99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789531"/>
          <a:ext cx="6156323" cy="24058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K-Means Clustering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DBSCAN </a:t>
          </a:r>
        </a:p>
      </dsp:txBody>
      <dsp:txXfrm>
        <a:off x="0" y="1789531"/>
        <a:ext cx="6156323" cy="2405812"/>
      </dsp:txXfrm>
    </dsp:sp>
    <dsp:sp modelId="{8EFCDC49-2431-44A7-9E88-01190BAF5B19}">
      <dsp:nvSpPr>
        <dsp:cNvPr id="0" name=""/>
        <dsp:cNvSpPr/>
      </dsp:nvSpPr>
      <dsp:spPr>
        <a:xfrm>
          <a:off x="307816" y="2106517"/>
          <a:ext cx="4309426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Model selection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2106517"/>
        <a:ext cx="4309426" cy="642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872F9-A5B8-4211-9FCD-79722E167124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Map. </a:t>
          </a:r>
          <a:br>
            <a:rPr lang="en-US" sz="1600" kern="1200" dirty="0">
              <a:solidFill>
                <a:schemeClr val="bg1"/>
              </a:solidFill>
            </a:rPr>
          </a:br>
          <a:r>
            <a:rPr lang="en-US" sz="1600" kern="1200" dirty="0">
              <a:solidFill>
                <a:schemeClr val="bg1"/>
              </a:solidFill>
            </a:rPr>
            <a:t>Lorem ipsum </a:t>
          </a:r>
          <a:r>
            <a:rPr lang="en-US" sz="1600" kern="1200" noProof="1">
              <a:solidFill>
                <a:schemeClr val="bg1"/>
              </a:solidFill>
            </a:rPr>
            <a:t>dolor sit amet, consectetur adipiscing elit. Etiam aliquet eu mi quis lacinia. Ut fermentum a magna ut eleifend. Integer convallis suscipit ante eu varius. </a:t>
          </a:r>
        </a:p>
      </dsp:txBody>
      <dsp:txXfrm>
        <a:off x="0" y="1653508"/>
        <a:ext cx="3286125" cy="2610802"/>
      </dsp:txXfrm>
    </dsp:sp>
    <dsp:sp modelId="{8157E768-0524-44F1-8F00-7DF53576D2D6}">
      <dsp:nvSpPr>
        <dsp:cNvPr id="0" name=""/>
        <dsp:cNvSpPr/>
      </dsp:nvSpPr>
      <dsp:spPr>
        <a:xfrm>
          <a:off x="990361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990361" y="435133"/>
        <a:ext cx="1305401" cy="1305401"/>
      </dsp:txXfrm>
    </dsp:sp>
    <dsp:sp modelId="{676D607A-85D2-4EAF-B264-A9D94B61A4FF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5CEBE-1AD7-41D4-9CEE-5BA77CA8C01E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Road. </a:t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Lorem ipsum </a:t>
          </a:r>
          <a:r>
            <a:rPr lang="en-US" sz="16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dolor sit amet, consectetur adipiscing elit. Etiam aliquet eu mi quis lacinia.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3614737" y="1653508"/>
        <a:ext cx="3286125" cy="2610802"/>
      </dsp:txXfrm>
    </dsp:sp>
    <dsp:sp modelId="{AFA09309-0DCE-4477-82D3-AAF980A85A37}">
      <dsp:nvSpPr>
        <dsp:cNvPr id="0" name=""/>
        <dsp:cNvSpPr/>
      </dsp:nvSpPr>
      <dsp:spPr>
        <a:xfrm>
          <a:off x="4605099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4605099" y="435133"/>
        <a:ext cx="1305401" cy="1305401"/>
      </dsp:txXfrm>
    </dsp:sp>
    <dsp:sp modelId="{70685E0F-5EC9-4D84-80D5-F2F78DC3CFFC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3868F-681F-4EF9-8B83-F3B0F354A4C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Mountain. </a:t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Lorem ipsum </a:t>
          </a:r>
          <a:r>
            <a:rPr lang="en-US" sz="16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dolor sit amet, consectetur adipiscing elit. Etiam aliquet eu mi quis lacinia. Integer convallis suscipit ante eu varius.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7229475" y="1653508"/>
        <a:ext cx="3286125" cy="2610802"/>
      </dsp:txXfrm>
    </dsp:sp>
    <dsp:sp modelId="{9718E67E-2C8C-4093-AB5F-E3BEFAAEA31B}">
      <dsp:nvSpPr>
        <dsp:cNvPr id="0" name=""/>
        <dsp:cNvSpPr/>
      </dsp:nvSpPr>
      <dsp:spPr>
        <a:xfrm>
          <a:off x="8219836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8219836" y="435133"/>
        <a:ext cx="1305401" cy="1305401"/>
      </dsp:txXfrm>
    </dsp:sp>
    <dsp:sp modelId="{13CAC05E-7817-4F00-94BF-9DC0F20DF1D8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Process3">
  <dgm:title val="Basic Linear Process"/>
  <dgm:desc val=""/>
  <dgm:catLst>
    <dgm:cat type="list" pri="500"/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A Comprehensive Analysis of Pre-commit Handlers and Code Authorship Identification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612" y="4611901"/>
            <a:ext cx="3924000" cy="684000"/>
          </a:xfrm>
        </p:spPr>
        <p:txBody>
          <a:bodyPr>
            <a:normAutofit/>
          </a:bodyPr>
          <a:lstStyle/>
          <a:p>
            <a:r>
              <a:rPr lang="en-US" dirty="0"/>
              <a:t>Team Name : Spam Bytes </a:t>
            </a:r>
          </a:p>
          <a:p>
            <a:r>
              <a:rPr lang="en-US" dirty="0"/>
              <a:t>Team No : IC14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</a:t>
            </a:r>
            <a:fld id="{4A9B5881-4007-4345-955A-79C2656F0C49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1485927"/>
            <a:ext cx="7512001" cy="3756000"/>
          </a:xfrm>
          <a:noFill/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05300" cy="672147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108" y="0"/>
            <a:ext cx="6648448" cy="5984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/>
              <a:t>We conclude that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The open source code consists of huge amount of anomalous behavior.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It is very much important to eliminate such outliers from the source code.</a:t>
            </a:r>
          </a:p>
          <a:p>
            <a:endParaRPr lang="en-US" sz="1800" b="1" dirty="0"/>
          </a:p>
          <a:p>
            <a:r>
              <a:rPr lang="en-US" sz="1800" b="1" dirty="0"/>
              <a:t>Handling the data prior commit is very much important.</a:t>
            </a:r>
          </a:p>
          <a:p>
            <a:endParaRPr lang="en-US" sz="1800" b="1" dirty="0"/>
          </a:p>
          <a:p>
            <a:r>
              <a:rPr lang="en-US" sz="1800" b="1" dirty="0"/>
              <a:t>Analysis of the commits in source code regularly can help in defining the patterns of anomalous behavior.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171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05300" cy="6721472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A common platform that performs automatic pre-commit processing and post commit analysis.</a:t>
            </a:r>
          </a:p>
          <a:p>
            <a:endParaRPr lang="en-US" dirty="0"/>
          </a:p>
          <a:p>
            <a:r>
              <a:rPr lang="en-US" b="1" dirty="0"/>
              <a:t>Creating the model for the source code anomaly detection rather than an individual contributor.</a:t>
            </a:r>
          </a:p>
          <a:p>
            <a:endParaRPr lang="en-US" b="1" dirty="0"/>
          </a:p>
          <a:p>
            <a:r>
              <a:rPr lang="en-US" b="1" dirty="0"/>
              <a:t>An NLP model that can detect bugs in the committed codes.</a:t>
            </a:r>
          </a:p>
          <a:p>
            <a:endParaRPr lang="en-US" b="1" dirty="0"/>
          </a:p>
          <a:p>
            <a:r>
              <a:rPr lang="en-US" b="1" dirty="0"/>
              <a:t>A dashboard for an individual contributor which displays the git statistics in an intuitive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Overview 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704770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260"/>
            <a:ext cx="6679131" cy="837399"/>
          </a:xfrm>
        </p:spPr>
        <p:txBody>
          <a:bodyPr/>
          <a:lstStyle/>
          <a:p>
            <a:r>
              <a:rPr lang="en-US" dirty="0"/>
              <a:t>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5625"/>
            <a:ext cx="7963477" cy="435133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 Kernal Dataset from Kaggle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the Dataset: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author_timestamp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UNIX timestamp of when the commit happened</a:t>
            </a:r>
            <a:endParaRPr lang="en-IN" sz="18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commit_hash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SHA-1 hash of the commit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commit_utc_offset_hours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Extraced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UTC offset in hours from commit time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filename: The filename that was changed in the commit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n_additions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added lines</a:t>
            </a:r>
            <a:endParaRPr lang="en-IN" sz="18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n_deletions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deleted lines</a:t>
            </a:r>
            <a:endParaRPr lang="en-IN" sz="18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subject: Subject of commit</a:t>
            </a:r>
            <a:r>
              <a:rPr lang="en-US" i="1" noProof="1"/>
              <a:t> 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noProof="1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US" dirty="0"/>
              <a:t>Clustering </a:t>
            </a:r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830679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2717800" cy="833663"/>
          </a:xfrm>
        </p:spPr>
        <p:txBody>
          <a:bodyPr/>
          <a:lstStyle/>
          <a:p>
            <a:r>
              <a:rPr lang="en-US" dirty="0"/>
              <a:t>Second Skill</a:t>
            </a:r>
          </a:p>
        </p:txBody>
      </p:sp>
      <p:graphicFrame>
        <p:nvGraphicFramePr>
          <p:cNvPr id="10" name="Content Placeholder 2" descr="Content Placeholder">
            <a:extLst>
              <a:ext uri="{FF2B5EF4-FFF2-40B4-BE49-F238E27FC236}">
                <a16:creationId xmlns:a16="http://schemas.microsoft.com/office/drawing/2014/main" id="{47A11266-E870-4547-80E5-8133E862A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1139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Map with pin">
            <a:extLst>
              <a:ext uri="{FF2B5EF4-FFF2-40B4-BE49-F238E27FC236}">
                <a16:creationId xmlns:a16="http://schemas.microsoft.com/office/drawing/2014/main" id="{F2110C71-00D1-4949-9213-38E48FACE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0926" y="2545226"/>
            <a:ext cx="624548" cy="624548"/>
          </a:xfrm>
          <a:prstGeom prst="rect">
            <a:avLst/>
          </a:prstGeom>
        </p:spPr>
      </p:pic>
      <p:pic>
        <p:nvPicPr>
          <p:cNvPr id="14" name="Graphic 13" descr="Signpost">
            <a:extLst>
              <a:ext uri="{FF2B5EF4-FFF2-40B4-BE49-F238E27FC236}">
                <a16:creationId xmlns:a16="http://schemas.microsoft.com/office/drawing/2014/main" id="{F3D6B7B3-DCDF-47A1-B092-0D8D01630A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3726" y="2545226"/>
            <a:ext cx="624548" cy="624548"/>
          </a:xfrm>
          <a:prstGeom prst="rect">
            <a:avLst/>
          </a:prstGeom>
        </p:spPr>
      </p:pic>
      <p:pic>
        <p:nvPicPr>
          <p:cNvPr id="16" name="Graphic 15" descr="Canyon scene">
            <a:extLst>
              <a:ext uri="{FF2B5EF4-FFF2-40B4-BE49-F238E27FC236}">
                <a16:creationId xmlns:a16="http://schemas.microsoft.com/office/drawing/2014/main" id="{D988924E-5A5D-4D29-95C0-814C9160BB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36526" y="2659526"/>
            <a:ext cx="624548" cy="6245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FEEB488F-7B40-5F88-0FCF-460615EA7D4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r="14457"/>
          <a:stretch/>
        </p:blipFill>
        <p:spPr>
          <a:xfrm>
            <a:off x="327954" y="1262429"/>
            <a:ext cx="5240392" cy="4196616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B00D10-7399-A84C-B3A9-089309847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5731" y="1242628"/>
            <a:ext cx="5078730" cy="421641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7BA4B-0357-56BE-5060-BF01272081BF}"/>
              </a:ext>
            </a:extLst>
          </p:cNvPr>
          <p:cNvGrpSpPr/>
          <p:nvPr/>
        </p:nvGrpSpPr>
        <p:grpSpPr>
          <a:xfrm>
            <a:off x="3707325" y="287591"/>
            <a:ext cx="4896811" cy="642414"/>
            <a:chOff x="307816" y="2106517"/>
            <a:chExt cx="4896811" cy="6424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AD9B49-27D9-8406-E846-C27D190A4C4B}"/>
                </a:ext>
              </a:extLst>
            </p:cNvPr>
            <p:cNvSpPr/>
            <p:nvPr/>
          </p:nvSpPr>
          <p:spPr>
            <a:xfrm>
              <a:off x="307816" y="2106517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78CEB2-E9C6-E13A-5015-6B6A3DE92296}"/>
                </a:ext>
              </a:extLst>
            </p:cNvPr>
            <p:cNvSpPr txBox="1"/>
            <p:nvPr/>
          </p:nvSpPr>
          <p:spPr>
            <a:xfrm>
              <a:off x="895201" y="2106517"/>
              <a:ext cx="4309426" cy="6424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K-Means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18D7C56-4574-9C67-7E69-97C629063D2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1" r="12227"/>
          <a:stretch/>
        </p:blipFill>
        <p:spPr>
          <a:xfrm>
            <a:off x="2807857" y="1351726"/>
            <a:ext cx="6432394" cy="4819575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DE79DA2-7E1A-CDC1-DD41-AC1821D80D04}"/>
              </a:ext>
            </a:extLst>
          </p:cNvPr>
          <p:cNvGrpSpPr/>
          <p:nvPr/>
        </p:nvGrpSpPr>
        <p:grpSpPr>
          <a:xfrm>
            <a:off x="3869341" y="365492"/>
            <a:ext cx="5166074" cy="642414"/>
            <a:chOff x="307816" y="2106517"/>
            <a:chExt cx="5166074" cy="6424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7FB889-6393-2E25-5BFE-59C744B1937A}"/>
                </a:ext>
              </a:extLst>
            </p:cNvPr>
            <p:cNvSpPr/>
            <p:nvPr/>
          </p:nvSpPr>
          <p:spPr>
            <a:xfrm>
              <a:off x="307816" y="2106517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50639C-FCE0-33D9-C67E-EAEF0881097F}"/>
                </a:ext>
              </a:extLst>
            </p:cNvPr>
            <p:cNvSpPr txBox="1"/>
            <p:nvPr/>
          </p:nvSpPr>
          <p:spPr>
            <a:xfrm>
              <a:off x="1164464" y="2106517"/>
              <a:ext cx="4309426" cy="6424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bg1"/>
                  </a:solidFill>
                </a:rPr>
                <a:t>DBSCAN Output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16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7BA4B-0357-56BE-5060-BF01272081BF}"/>
              </a:ext>
            </a:extLst>
          </p:cNvPr>
          <p:cNvGrpSpPr/>
          <p:nvPr/>
        </p:nvGrpSpPr>
        <p:grpSpPr>
          <a:xfrm>
            <a:off x="3707325" y="287591"/>
            <a:ext cx="4733182" cy="642414"/>
            <a:chOff x="307816" y="2106517"/>
            <a:chExt cx="4733182" cy="6424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AD9B49-27D9-8406-E846-C27D190A4C4B}"/>
                </a:ext>
              </a:extLst>
            </p:cNvPr>
            <p:cNvSpPr/>
            <p:nvPr/>
          </p:nvSpPr>
          <p:spPr>
            <a:xfrm>
              <a:off x="307816" y="2106517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78CEB2-E9C6-E13A-5015-6B6A3DE92296}"/>
                </a:ext>
              </a:extLst>
            </p:cNvPr>
            <p:cNvSpPr txBox="1"/>
            <p:nvPr/>
          </p:nvSpPr>
          <p:spPr>
            <a:xfrm>
              <a:off x="731572" y="2106517"/>
              <a:ext cx="4309426" cy="6424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Pre-Commit Handling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DACD19B-33B6-EFCD-8773-3906BF622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81" y="1110622"/>
            <a:ext cx="7821228" cy="240026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51FA7DB-AC7D-8223-70CC-2F88D33EC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81" y="3966203"/>
            <a:ext cx="84201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7BA4B-0357-56BE-5060-BF01272081BF}"/>
              </a:ext>
            </a:extLst>
          </p:cNvPr>
          <p:cNvGrpSpPr/>
          <p:nvPr/>
        </p:nvGrpSpPr>
        <p:grpSpPr>
          <a:xfrm>
            <a:off x="3707325" y="287591"/>
            <a:ext cx="4694681" cy="642414"/>
            <a:chOff x="307816" y="2106517"/>
            <a:chExt cx="4694681" cy="6424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AD9B49-27D9-8406-E846-C27D190A4C4B}"/>
                </a:ext>
              </a:extLst>
            </p:cNvPr>
            <p:cNvSpPr/>
            <p:nvPr/>
          </p:nvSpPr>
          <p:spPr>
            <a:xfrm>
              <a:off x="307816" y="2106517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78CEB2-E9C6-E13A-5015-6B6A3DE92296}"/>
                </a:ext>
              </a:extLst>
            </p:cNvPr>
            <p:cNvSpPr txBox="1"/>
            <p:nvPr/>
          </p:nvSpPr>
          <p:spPr>
            <a:xfrm>
              <a:off x="693071" y="2106517"/>
              <a:ext cx="4309426" cy="6424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Post-Commit Analysis</a:t>
              </a:r>
            </a:p>
          </p:txBody>
        </p:sp>
      </p:grp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320DEAE-707C-E9AD-DF59-FCDCDFEA7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r="41105"/>
          <a:stretch/>
        </p:blipFill>
        <p:spPr>
          <a:xfrm>
            <a:off x="304800" y="1001027"/>
            <a:ext cx="5961246" cy="501905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B03172-01D7-71DE-875E-ACB1CAED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8" r="3730" b="3164"/>
          <a:stretch/>
        </p:blipFill>
        <p:spPr>
          <a:xfrm>
            <a:off x="6096000" y="3953859"/>
            <a:ext cx="5791200" cy="26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193</TotalTime>
  <Words>345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Wingdings</vt:lpstr>
      <vt:lpstr>Office Theme</vt:lpstr>
      <vt:lpstr>A Comprehensive Analysis of Pre-commit Handlers and Code Authorship Identification</vt:lpstr>
      <vt:lpstr>Overview </vt:lpstr>
      <vt:lpstr>Data Collection And Analysis</vt:lpstr>
      <vt:lpstr>Clustering </vt:lpstr>
      <vt:lpstr>Second Skill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Analysis of Pre-commit Handlers and Code Authorship Identification</dc:title>
  <dc:creator>THOTA YATHIN KUMAR PAMBAL 20071A6257</dc:creator>
  <cp:lastModifiedBy>THOTA YATHIN KUMAR PAMBAL 20071A6257</cp:lastModifiedBy>
  <cp:revision>1</cp:revision>
  <dcterms:created xsi:type="dcterms:W3CDTF">2023-03-22T04:56:55Z</dcterms:created>
  <dcterms:modified xsi:type="dcterms:W3CDTF">2023-03-22T08:10:41Z</dcterms:modified>
</cp:coreProperties>
</file>